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8.xml" ContentType="application/vnd.openxmlformats-officedocument.presentationml.notesSl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customXml/itemProps1.xml" ContentType="application/vnd.openxmlformats-officedocument.customXml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Lst>
  <p:notesMasterIdLst>
    <p:notesMasterId r:id="rId20"/>
  </p:notesMasterIdLst>
  <p:sldIdLst>
    <p:sldId id="2342" r:id="rId6"/>
    <p:sldId id="256" r:id="rId7"/>
    <p:sldId id="258" r:id="rId8"/>
    <p:sldId id="259" r:id="rId9"/>
    <p:sldId id="257" r:id="rId10"/>
    <p:sldId id="363" r:id="rId11"/>
    <p:sldId id="364" r:id="rId12"/>
    <p:sldId id="365" r:id="rId13"/>
    <p:sldId id="2341" r:id="rId14"/>
    <p:sldId id="1857" r:id="rId15"/>
    <p:sldId id="2339" r:id="rId16"/>
    <p:sldId id="2340" r:id="rId17"/>
    <p:sldId id="2338" r:id="rId18"/>
    <p:sldId id="1872" r:id="rId19"/>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24987B-3136-415F-B3EC-3DA2C39A4F43}">
          <p14:sldIdLst>
            <p14:sldId id="2342"/>
            <p14:sldId id="256"/>
            <p14:sldId id="258"/>
            <p14:sldId id="259"/>
            <p14:sldId id="257"/>
            <p14:sldId id="363"/>
            <p14:sldId id="364"/>
            <p14:sldId id="365"/>
            <p14:sldId id="2341"/>
            <p14:sldId id="1857"/>
            <p14:sldId id="2339"/>
            <p14:sldId id="2340"/>
            <p14:sldId id="2338"/>
            <p14:sldId id="18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9"/>
    <p:restoredTop sz="78757"/>
  </p:normalViewPr>
  <p:slideViewPr>
    <p:cSldViewPr snapToGrid="0">
      <p:cViewPr varScale="1">
        <p:scale>
          <a:sx n="120" d="100"/>
          <a:sy n="120" d="100"/>
        </p:scale>
        <p:origin x="11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46309-1BD7-48E4-8756-CDC75F4F9A82}"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475876BC-066B-41A6-90FD-6D80D04953A4}">
      <dgm:prSet/>
      <dgm:spPr/>
      <dgm:t>
        <a:bodyPr/>
        <a:lstStyle/>
        <a:p>
          <a:pPr>
            <a:lnSpc>
              <a:spcPct val="100000"/>
            </a:lnSpc>
          </a:pPr>
          <a:r>
            <a:rPr lang="en-US" baseline="0"/>
            <a:t>Automation challenges</a:t>
          </a:r>
          <a:endParaRPr lang="en-US"/>
        </a:p>
      </dgm:t>
    </dgm:pt>
    <dgm:pt modelId="{1D6027AB-66E9-4493-A6BB-7B7AD30D234C}" type="parTrans" cxnId="{D0294C52-EEC6-4932-84CD-5E2368E9BDC0}">
      <dgm:prSet/>
      <dgm:spPr/>
      <dgm:t>
        <a:bodyPr/>
        <a:lstStyle/>
        <a:p>
          <a:endParaRPr lang="en-US"/>
        </a:p>
      </dgm:t>
    </dgm:pt>
    <dgm:pt modelId="{3A283257-9990-4D0C-8E7E-6CC8BC1C02F2}" type="sibTrans" cxnId="{D0294C52-EEC6-4932-84CD-5E2368E9BDC0}">
      <dgm:prSet/>
      <dgm:spPr/>
      <dgm:t>
        <a:bodyPr/>
        <a:lstStyle/>
        <a:p>
          <a:endParaRPr lang="en-US"/>
        </a:p>
      </dgm:t>
    </dgm:pt>
    <dgm:pt modelId="{AAE68BA7-BA82-464D-9FA0-9C4653973FBF}">
      <dgm:prSet/>
      <dgm:spPr/>
      <dgm:t>
        <a:bodyPr/>
        <a:lstStyle/>
        <a:p>
          <a:pPr>
            <a:lnSpc>
              <a:spcPct val="100000"/>
            </a:lnSpc>
          </a:pPr>
          <a:r>
            <a:rPr lang="en-US" baseline="0"/>
            <a:t>Suggested approach</a:t>
          </a:r>
          <a:endParaRPr lang="en-US"/>
        </a:p>
      </dgm:t>
    </dgm:pt>
    <dgm:pt modelId="{4B44AFDD-8272-44E8-A4FE-A9DE2684EC11}" type="parTrans" cxnId="{F1BB5217-0650-4D44-9269-FF17DEA2D98A}">
      <dgm:prSet/>
      <dgm:spPr/>
      <dgm:t>
        <a:bodyPr/>
        <a:lstStyle/>
        <a:p>
          <a:endParaRPr lang="en-US"/>
        </a:p>
      </dgm:t>
    </dgm:pt>
    <dgm:pt modelId="{D68BA247-5B9E-4C64-83A8-D53F89B49C84}" type="sibTrans" cxnId="{F1BB5217-0650-4D44-9269-FF17DEA2D98A}">
      <dgm:prSet/>
      <dgm:spPr/>
      <dgm:t>
        <a:bodyPr/>
        <a:lstStyle/>
        <a:p>
          <a:endParaRPr lang="en-US"/>
        </a:p>
      </dgm:t>
    </dgm:pt>
    <dgm:pt modelId="{A8B600F6-AB9E-4A0F-9B19-DEE894EB2CB5}">
      <dgm:prSet/>
      <dgm:spPr/>
      <dgm:t>
        <a:bodyPr/>
        <a:lstStyle/>
        <a:p>
          <a:pPr>
            <a:lnSpc>
              <a:spcPct val="100000"/>
            </a:lnSpc>
          </a:pPr>
          <a:r>
            <a:rPr lang="en-US" baseline="0"/>
            <a:t>Demo</a:t>
          </a:r>
          <a:endParaRPr lang="en-US"/>
        </a:p>
      </dgm:t>
    </dgm:pt>
    <dgm:pt modelId="{3D2B6081-E5EE-434E-89AA-E5A0C038A96E}" type="parTrans" cxnId="{DA842B6B-7E29-490D-8033-8F790353029B}">
      <dgm:prSet/>
      <dgm:spPr/>
      <dgm:t>
        <a:bodyPr/>
        <a:lstStyle/>
        <a:p>
          <a:endParaRPr lang="en-US"/>
        </a:p>
      </dgm:t>
    </dgm:pt>
    <dgm:pt modelId="{65857620-233F-4C63-9B88-CC6CBF6E3B63}" type="sibTrans" cxnId="{DA842B6B-7E29-490D-8033-8F790353029B}">
      <dgm:prSet/>
      <dgm:spPr/>
      <dgm:t>
        <a:bodyPr/>
        <a:lstStyle/>
        <a:p>
          <a:endParaRPr lang="en-US"/>
        </a:p>
      </dgm:t>
    </dgm:pt>
    <dgm:pt modelId="{C19B2316-E2EE-4733-8A26-3FA6F0539288}" type="pres">
      <dgm:prSet presAssocID="{0D846309-1BD7-48E4-8756-CDC75F4F9A82}" presName="root" presStyleCnt="0">
        <dgm:presLayoutVars>
          <dgm:dir/>
          <dgm:resizeHandles val="exact"/>
        </dgm:presLayoutVars>
      </dgm:prSet>
      <dgm:spPr/>
    </dgm:pt>
    <dgm:pt modelId="{04F0DD2C-B830-4818-8B17-5E4AF1FF34C3}" type="pres">
      <dgm:prSet presAssocID="{475876BC-066B-41A6-90FD-6D80D04953A4}" presName="compNode" presStyleCnt="0"/>
      <dgm:spPr/>
    </dgm:pt>
    <dgm:pt modelId="{45C86A04-BB6D-42FF-A445-49359E605415}" type="pres">
      <dgm:prSet presAssocID="{475876BC-066B-41A6-90FD-6D80D04953A4}" presName="bgRect" presStyleLbl="bgShp" presStyleIdx="0" presStyleCnt="3"/>
      <dgm:spPr/>
    </dgm:pt>
    <dgm:pt modelId="{AE609BFD-15B8-4583-87DA-00D93EA89D5B}" type="pres">
      <dgm:prSet presAssocID="{475876BC-066B-41A6-90FD-6D80D04953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Question mark"/>
        </a:ext>
      </dgm:extLst>
    </dgm:pt>
    <dgm:pt modelId="{3EECB097-9517-4D34-93C0-5DE452BED163}" type="pres">
      <dgm:prSet presAssocID="{475876BC-066B-41A6-90FD-6D80D04953A4}" presName="spaceRect" presStyleCnt="0"/>
      <dgm:spPr/>
    </dgm:pt>
    <dgm:pt modelId="{A0692369-CAA6-45B8-8B59-3083C506D5F3}" type="pres">
      <dgm:prSet presAssocID="{475876BC-066B-41A6-90FD-6D80D04953A4}" presName="parTx" presStyleLbl="revTx" presStyleIdx="0" presStyleCnt="3">
        <dgm:presLayoutVars>
          <dgm:chMax val="0"/>
          <dgm:chPref val="0"/>
        </dgm:presLayoutVars>
      </dgm:prSet>
      <dgm:spPr/>
    </dgm:pt>
    <dgm:pt modelId="{93C16D1E-11EE-46AB-B30E-7DEB130B35F8}" type="pres">
      <dgm:prSet presAssocID="{3A283257-9990-4D0C-8E7E-6CC8BC1C02F2}" presName="sibTrans" presStyleCnt="0"/>
      <dgm:spPr/>
    </dgm:pt>
    <dgm:pt modelId="{2DBA16A7-4A88-411B-B86A-2483EAD81832}" type="pres">
      <dgm:prSet presAssocID="{AAE68BA7-BA82-464D-9FA0-9C4653973FBF}" presName="compNode" presStyleCnt="0"/>
      <dgm:spPr/>
    </dgm:pt>
    <dgm:pt modelId="{4929C383-5BE0-472E-B47D-84D6CACF4C3E}" type="pres">
      <dgm:prSet presAssocID="{AAE68BA7-BA82-464D-9FA0-9C4653973FBF}" presName="bgRect" presStyleLbl="bgShp" presStyleIdx="1" presStyleCnt="3"/>
      <dgm:spPr/>
    </dgm:pt>
    <dgm:pt modelId="{F068A34C-C881-43CA-8863-FCE08EDD42DD}" type="pres">
      <dgm:prSet presAssocID="{AAE68BA7-BA82-464D-9FA0-9C4653973FB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89D5009-F2AC-494B-8E82-484EFF18EBCF}" type="pres">
      <dgm:prSet presAssocID="{AAE68BA7-BA82-464D-9FA0-9C4653973FBF}" presName="spaceRect" presStyleCnt="0"/>
      <dgm:spPr/>
    </dgm:pt>
    <dgm:pt modelId="{BB88C810-9E2F-4530-9834-48AC6C7BB216}" type="pres">
      <dgm:prSet presAssocID="{AAE68BA7-BA82-464D-9FA0-9C4653973FBF}" presName="parTx" presStyleLbl="revTx" presStyleIdx="1" presStyleCnt="3">
        <dgm:presLayoutVars>
          <dgm:chMax val="0"/>
          <dgm:chPref val="0"/>
        </dgm:presLayoutVars>
      </dgm:prSet>
      <dgm:spPr/>
    </dgm:pt>
    <dgm:pt modelId="{1ED16803-C6BF-412C-861A-A9A396CE3CE4}" type="pres">
      <dgm:prSet presAssocID="{D68BA247-5B9E-4C64-83A8-D53F89B49C84}" presName="sibTrans" presStyleCnt="0"/>
      <dgm:spPr/>
    </dgm:pt>
    <dgm:pt modelId="{C5DD7F69-AEA0-4D45-AAF3-4AD01FE6169B}" type="pres">
      <dgm:prSet presAssocID="{A8B600F6-AB9E-4A0F-9B19-DEE894EB2CB5}" presName="compNode" presStyleCnt="0"/>
      <dgm:spPr/>
    </dgm:pt>
    <dgm:pt modelId="{B630C9E5-E4C8-49DA-9698-E232E157BC75}" type="pres">
      <dgm:prSet presAssocID="{A8B600F6-AB9E-4A0F-9B19-DEE894EB2CB5}" presName="bgRect" presStyleLbl="bgShp" presStyleIdx="2" presStyleCnt="3"/>
      <dgm:spPr/>
    </dgm:pt>
    <dgm:pt modelId="{11CE5F48-1851-4736-B7CC-19CAB6CC90C3}" type="pres">
      <dgm:prSet presAssocID="{A8B600F6-AB9E-4A0F-9B19-DEE894EB2CB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
        </a:ext>
      </dgm:extLst>
    </dgm:pt>
    <dgm:pt modelId="{7EAF5F8E-F297-4965-A0D1-F2EC1D0DC6AD}" type="pres">
      <dgm:prSet presAssocID="{A8B600F6-AB9E-4A0F-9B19-DEE894EB2CB5}" presName="spaceRect" presStyleCnt="0"/>
      <dgm:spPr/>
    </dgm:pt>
    <dgm:pt modelId="{70DD7C66-FF71-4537-B848-0FCD327B4819}" type="pres">
      <dgm:prSet presAssocID="{A8B600F6-AB9E-4A0F-9B19-DEE894EB2CB5}" presName="parTx" presStyleLbl="revTx" presStyleIdx="2" presStyleCnt="3">
        <dgm:presLayoutVars>
          <dgm:chMax val="0"/>
          <dgm:chPref val="0"/>
        </dgm:presLayoutVars>
      </dgm:prSet>
      <dgm:spPr/>
    </dgm:pt>
  </dgm:ptLst>
  <dgm:cxnLst>
    <dgm:cxn modelId="{F1BB5217-0650-4D44-9269-FF17DEA2D98A}" srcId="{0D846309-1BD7-48E4-8756-CDC75F4F9A82}" destId="{AAE68BA7-BA82-464D-9FA0-9C4653973FBF}" srcOrd="1" destOrd="0" parTransId="{4B44AFDD-8272-44E8-A4FE-A9DE2684EC11}" sibTransId="{D68BA247-5B9E-4C64-83A8-D53F89B49C84}"/>
    <dgm:cxn modelId="{D0294C52-EEC6-4932-84CD-5E2368E9BDC0}" srcId="{0D846309-1BD7-48E4-8756-CDC75F4F9A82}" destId="{475876BC-066B-41A6-90FD-6D80D04953A4}" srcOrd="0" destOrd="0" parTransId="{1D6027AB-66E9-4493-A6BB-7B7AD30D234C}" sibTransId="{3A283257-9990-4D0C-8E7E-6CC8BC1C02F2}"/>
    <dgm:cxn modelId="{07C65658-CD00-4132-9EF3-02FD69D9E5BE}" type="presOf" srcId="{475876BC-066B-41A6-90FD-6D80D04953A4}" destId="{A0692369-CAA6-45B8-8B59-3083C506D5F3}" srcOrd="0" destOrd="0" presId="urn:microsoft.com/office/officeart/2018/2/layout/IconVerticalSolidList"/>
    <dgm:cxn modelId="{DA842B6B-7E29-490D-8033-8F790353029B}" srcId="{0D846309-1BD7-48E4-8756-CDC75F4F9A82}" destId="{A8B600F6-AB9E-4A0F-9B19-DEE894EB2CB5}" srcOrd="2" destOrd="0" parTransId="{3D2B6081-E5EE-434E-89AA-E5A0C038A96E}" sibTransId="{65857620-233F-4C63-9B88-CC6CBF6E3B63}"/>
    <dgm:cxn modelId="{57C61F97-4F52-4C3F-A4B4-6EA0FEEAFDD1}" type="presOf" srcId="{AAE68BA7-BA82-464D-9FA0-9C4653973FBF}" destId="{BB88C810-9E2F-4530-9834-48AC6C7BB216}" srcOrd="0" destOrd="0" presId="urn:microsoft.com/office/officeart/2018/2/layout/IconVerticalSolidList"/>
    <dgm:cxn modelId="{154EB7C9-5EB0-4411-A49D-76F9643A8943}" type="presOf" srcId="{0D846309-1BD7-48E4-8756-CDC75F4F9A82}" destId="{C19B2316-E2EE-4733-8A26-3FA6F0539288}" srcOrd="0" destOrd="0" presId="urn:microsoft.com/office/officeart/2018/2/layout/IconVerticalSolidList"/>
    <dgm:cxn modelId="{31DA84E6-1A69-4534-8584-E2737BEF362C}" type="presOf" srcId="{A8B600F6-AB9E-4A0F-9B19-DEE894EB2CB5}" destId="{70DD7C66-FF71-4537-B848-0FCD327B4819}" srcOrd="0" destOrd="0" presId="urn:microsoft.com/office/officeart/2018/2/layout/IconVerticalSolidList"/>
    <dgm:cxn modelId="{BB36E4FB-B07C-434C-AE98-9077CF62AF78}" type="presParOf" srcId="{C19B2316-E2EE-4733-8A26-3FA6F0539288}" destId="{04F0DD2C-B830-4818-8B17-5E4AF1FF34C3}" srcOrd="0" destOrd="0" presId="urn:microsoft.com/office/officeart/2018/2/layout/IconVerticalSolidList"/>
    <dgm:cxn modelId="{AA77D8EF-022F-46EA-BFA1-EDD191C68D71}" type="presParOf" srcId="{04F0DD2C-B830-4818-8B17-5E4AF1FF34C3}" destId="{45C86A04-BB6D-42FF-A445-49359E605415}" srcOrd="0" destOrd="0" presId="urn:microsoft.com/office/officeart/2018/2/layout/IconVerticalSolidList"/>
    <dgm:cxn modelId="{A5CBB361-303D-4C8A-859F-743B44FE2563}" type="presParOf" srcId="{04F0DD2C-B830-4818-8B17-5E4AF1FF34C3}" destId="{AE609BFD-15B8-4583-87DA-00D93EA89D5B}" srcOrd="1" destOrd="0" presId="urn:microsoft.com/office/officeart/2018/2/layout/IconVerticalSolidList"/>
    <dgm:cxn modelId="{9DFDB272-5F79-4655-845E-D8FB54C2C951}" type="presParOf" srcId="{04F0DD2C-B830-4818-8B17-5E4AF1FF34C3}" destId="{3EECB097-9517-4D34-93C0-5DE452BED163}" srcOrd="2" destOrd="0" presId="urn:microsoft.com/office/officeart/2018/2/layout/IconVerticalSolidList"/>
    <dgm:cxn modelId="{78629CC9-702B-49C2-B521-05BA642D8CC8}" type="presParOf" srcId="{04F0DD2C-B830-4818-8B17-5E4AF1FF34C3}" destId="{A0692369-CAA6-45B8-8B59-3083C506D5F3}" srcOrd="3" destOrd="0" presId="urn:microsoft.com/office/officeart/2018/2/layout/IconVerticalSolidList"/>
    <dgm:cxn modelId="{387AA5BC-6EB6-465C-915F-874A10D80EEE}" type="presParOf" srcId="{C19B2316-E2EE-4733-8A26-3FA6F0539288}" destId="{93C16D1E-11EE-46AB-B30E-7DEB130B35F8}" srcOrd="1" destOrd="0" presId="urn:microsoft.com/office/officeart/2018/2/layout/IconVerticalSolidList"/>
    <dgm:cxn modelId="{26DF44DD-14C5-4A0E-9B88-55300F1E6008}" type="presParOf" srcId="{C19B2316-E2EE-4733-8A26-3FA6F0539288}" destId="{2DBA16A7-4A88-411B-B86A-2483EAD81832}" srcOrd="2" destOrd="0" presId="urn:microsoft.com/office/officeart/2018/2/layout/IconVerticalSolidList"/>
    <dgm:cxn modelId="{5BB3A53F-86C0-49A4-AD34-7BDD9EBA4F9C}" type="presParOf" srcId="{2DBA16A7-4A88-411B-B86A-2483EAD81832}" destId="{4929C383-5BE0-472E-B47D-84D6CACF4C3E}" srcOrd="0" destOrd="0" presId="urn:microsoft.com/office/officeart/2018/2/layout/IconVerticalSolidList"/>
    <dgm:cxn modelId="{72430BF0-4BBE-4AAD-9D98-F217B94CFFBC}" type="presParOf" srcId="{2DBA16A7-4A88-411B-B86A-2483EAD81832}" destId="{F068A34C-C881-43CA-8863-FCE08EDD42DD}" srcOrd="1" destOrd="0" presId="urn:microsoft.com/office/officeart/2018/2/layout/IconVerticalSolidList"/>
    <dgm:cxn modelId="{A4262F4F-A4EB-4EF0-95D8-5933C90C90C7}" type="presParOf" srcId="{2DBA16A7-4A88-411B-B86A-2483EAD81832}" destId="{489D5009-F2AC-494B-8E82-484EFF18EBCF}" srcOrd="2" destOrd="0" presId="urn:microsoft.com/office/officeart/2018/2/layout/IconVerticalSolidList"/>
    <dgm:cxn modelId="{C3329CAC-7E4B-4A08-A083-509CA27F970D}" type="presParOf" srcId="{2DBA16A7-4A88-411B-B86A-2483EAD81832}" destId="{BB88C810-9E2F-4530-9834-48AC6C7BB216}" srcOrd="3" destOrd="0" presId="urn:microsoft.com/office/officeart/2018/2/layout/IconVerticalSolidList"/>
    <dgm:cxn modelId="{6A054041-BD8A-40CC-994E-CFC06D77A76D}" type="presParOf" srcId="{C19B2316-E2EE-4733-8A26-3FA6F0539288}" destId="{1ED16803-C6BF-412C-861A-A9A396CE3CE4}" srcOrd="3" destOrd="0" presId="urn:microsoft.com/office/officeart/2018/2/layout/IconVerticalSolidList"/>
    <dgm:cxn modelId="{56BF546B-3DAF-4AFE-8029-1841CCC1BD09}" type="presParOf" srcId="{C19B2316-E2EE-4733-8A26-3FA6F0539288}" destId="{C5DD7F69-AEA0-4D45-AAF3-4AD01FE6169B}" srcOrd="4" destOrd="0" presId="urn:microsoft.com/office/officeart/2018/2/layout/IconVerticalSolidList"/>
    <dgm:cxn modelId="{63C22580-C693-41F1-8690-27B4CFF34EDA}" type="presParOf" srcId="{C5DD7F69-AEA0-4D45-AAF3-4AD01FE6169B}" destId="{B630C9E5-E4C8-49DA-9698-E232E157BC75}" srcOrd="0" destOrd="0" presId="urn:microsoft.com/office/officeart/2018/2/layout/IconVerticalSolidList"/>
    <dgm:cxn modelId="{B12F92E3-34CC-44CF-B196-D51B0689223F}" type="presParOf" srcId="{C5DD7F69-AEA0-4D45-AAF3-4AD01FE6169B}" destId="{11CE5F48-1851-4736-B7CC-19CAB6CC90C3}" srcOrd="1" destOrd="0" presId="urn:microsoft.com/office/officeart/2018/2/layout/IconVerticalSolidList"/>
    <dgm:cxn modelId="{F32A3BB8-B565-4731-B4B6-3261C4001DF9}" type="presParOf" srcId="{C5DD7F69-AEA0-4D45-AAF3-4AD01FE6169B}" destId="{7EAF5F8E-F297-4965-A0D1-F2EC1D0DC6AD}" srcOrd="2" destOrd="0" presId="urn:microsoft.com/office/officeart/2018/2/layout/IconVerticalSolidList"/>
    <dgm:cxn modelId="{EF85FDE1-17B0-4606-99FE-CCBAA918CFB9}" type="presParOf" srcId="{C5DD7F69-AEA0-4D45-AAF3-4AD01FE6169B}" destId="{70DD7C66-FF71-4537-B848-0FCD327B481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D0FD89-DCB9-46A5-8348-1DF7586E9786}"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BE53014-CE05-44CB-8BD4-B087AAA4EB96}">
      <dgm:prSet/>
      <dgm:spPr/>
      <dgm:t>
        <a:bodyPr/>
        <a:lstStyle/>
        <a:p>
          <a:pPr>
            <a:defRPr b="1"/>
          </a:pPr>
          <a:r>
            <a:rPr lang="en-US" baseline="0" dirty="0"/>
            <a:t>Teams</a:t>
          </a:r>
          <a:endParaRPr lang="en-US" dirty="0"/>
        </a:p>
      </dgm:t>
    </dgm:pt>
    <dgm:pt modelId="{9540F4BB-CE93-43DD-92DA-37AB80DD6335}" type="parTrans" cxnId="{F49CC5E9-5B23-455F-B328-01AC7D1EFA7D}">
      <dgm:prSet/>
      <dgm:spPr/>
      <dgm:t>
        <a:bodyPr/>
        <a:lstStyle/>
        <a:p>
          <a:endParaRPr lang="en-US"/>
        </a:p>
      </dgm:t>
    </dgm:pt>
    <dgm:pt modelId="{254EDC56-2CE4-4441-98DF-B29FC748085D}" type="sibTrans" cxnId="{F49CC5E9-5B23-455F-B328-01AC7D1EFA7D}">
      <dgm:prSet/>
      <dgm:spPr/>
      <dgm:t>
        <a:bodyPr/>
        <a:lstStyle/>
        <a:p>
          <a:endParaRPr lang="en-US"/>
        </a:p>
      </dgm:t>
    </dgm:pt>
    <dgm:pt modelId="{4A5DB7AD-18E7-4D7A-BB4C-ADBD3FEADA40}">
      <dgm:prSet/>
      <dgm:spPr/>
      <dgm:t>
        <a:bodyPr/>
        <a:lstStyle/>
        <a:p>
          <a:r>
            <a:rPr lang="en-US" baseline="0" dirty="0"/>
            <a:t>Team structure</a:t>
          </a:r>
        </a:p>
        <a:p>
          <a:r>
            <a:rPr lang="en-US" dirty="0"/>
            <a:t>Organizational culture</a:t>
          </a:r>
        </a:p>
      </dgm:t>
    </dgm:pt>
    <dgm:pt modelId="{B883EB57-3A97-4C1E-92AA-A84C745D4CAE}" type="parTrans" cxnId="{821EC969-7A87-4282-B607-7D6865209DF3}">
      <dgm:prSet/>
      <dgm:spPr/>
      <dgm:t>
        <a:bodyPr/>
        <a:lstStyle/>
        <a:p>
          <a:endParaRPr lang="en-US"/>
        </a:p>
      </dgm:t>
    </dgm:pt>
    <dgm:pt modelId="{0A5157F2-53B0-4977-9C53-2B0B2BEFB2DE}" type="sibTrans" cxnId="{821EC969-7A87-4282-B607-7D6865209DF3}">
      <dgm:prSet/>
      <dgm:spPr/>
      <dgm:t>
        <a:bodyPr/>
        <a:lstStyle/>
        <a:p>
          <a:endParaRPr lang="en-US"/>
        </a:p>
      </dgm:t>
    </dgm:pt>
    <dgm:pt modelId="{30E0A822-AAF5-46C0-8693-258A2B4C5784}">
      <dgm:prSet/>
      <dgm:spPr/>
      <dgm:t>
        <a:bodyPr/>
        <a:lstStyle/>
        <a:p>
          <a:r>
            <a:rPr lang="en-US" baseline="0" dirty="0"/>
            <a:t>Governance model</a:t>
          </a:r>
          <a:endParaRPr lang="en-US" dirty="0"/>
        </a:p>
      </dgm:t>
    </dgm:pt>
    <dgm:pt modelId="{0E916127-0700-4341-A1AC-15330C4D5B78}" type="parTrans" cxnId="{1F69DA7F-247C-4671-B74C-8ABF0F134A18}">
      <dgm:prSet/>
      <dgm:spPr/>
      <dgm:t>
        <a:bodyPr/>
        <a:lstStyle/>
        <a:p>
          <a:endParaRPr lang="en-US"/>
        </a:p>
      </dgm:t>
    </dgm:pt>
    <dgm:pt modelId="{DAE01D23-DCA1-4894-A0AA-9F735B33E46B}" type="sibTrans" cxnId="{1F69DA7F-247C-4671-B74C-8ABF0F134A18}">
      <dgm:prSet/>
      <dgm:spPr/>
      <dgm:t>
        <a:bodyPr/>
        <a:lstStyle/>
        <a:p>
          <a:endParaRPr lang="en-US"/>
        </a:p>
      </dgm:t>
    </dgm:pt>
    <dgm:pt modelId="{50FC85C6-D92F-4858-82D1-889EA5CACCDD}">
      <dgm:prSet/>
      <dgm:spPr/>
      <dgm:t>
        <a:bodyPr/>
        <a:lstStyle/>
        <a:p>
          <a:pPr>
            <a:defRPr b="1"/>
          </a:pPr>
          <a:r>
            <a:rPr lang="en-US" baseline="0"/>
            <a:t>Tools</a:t>
          </a:r>
          <a:endParaRPr lang="en-US"/>
        </a:p>
      </dgm:t>
    </dgm:pt>
    <dgm:pt modelId="{1107B3A2-AF53-42A9-AEBB-A877CD6C6D04}" type="parTrans" cxnId="{C79B2831-9EEB-4052-B22C-1E3850A31ED9}">
      <dgm:prSet/>
      <dgm:spPr/>
      <dgm:t>
        <a:bodyPr/>
        <a:lstStyle/>
        <a:p>
          <a:endParaRPr lang="en-US"/>
        </a:p>
      </dgm:t>
    </dgm:pt>
    <dgm:pt modelId="{A43C7C2C-66C5-4D5C-A83E-53E6E36FA5A2}" type="sibTrans" cxnId="{C79B2831-9EEB-4052-B22C-1E3850A31ED9}">
      <dgm:prSet/>
      <dgm:spPr/>
      <dgm:t>
        <a:bodyPr/>
        <a:lstStyle/>
        <a:p>
          <a:endParaRPr lang="en-US"/>
        </a:p>
      </dgm:t>
    </dgm:pt>
    <dgm:pt modelId="{A10C0B82-4787-4163-9BE9-11A3794596A2}">
      <dgm:prSet/>
      <dgm:spPr/>
      <dgm:t>
        <a:bodyPr/>
        <a:lstStyle/>
        <a:p>
          <a:r>
            <a:rPr lang="en-US" baseline="0"/>
            <a:t>Azure Pipelines, Jenkins</a:t>
          </a:r>
          <a:endParaRPr lang="en-US"/>
        </a:p>
      </dgm:t>
    </dgm:pt>
    <dgm:pt modelId="{08EE44BF-0B25-493C-8BE1-E4C97B27801A}" type="parTrans" cxnId="{6BED13E8-DF89-4B00-9C24-737647C1D568}">
      <dgm:prSet/>
      <dgm:spPr/>
      <dgm:t>
        <a:bodyPr/>
        <a:lstStyle/>
        <a:p>
          <a:endParaRPr lang="en-US"/>
        </a:p>
      </dgm:t>
    </dgm:pt>
    <dgm:pt modelId="{3F5E0DAC-F27E-4A01-AA4B-A74ECB0CFC00}" type="sibTrans" cxnId="{6BED13E8-DF89-4B00-9C24-737647C1D568}">
      <dgm:prSet/>
      <dgm:spPr/>
      <dgm:t>
        <a:bodyPr/>
        <a:lstStyle/>
        <a:p>
          <a:endParaRPr lang="en-US"/>
        </a:p>
      </dgm:t>
    </dgm:pt>
    <dgm:pt modelId="{1734ED25-DDFD-48BF-B171-07EAF4B9964C}">
      <dgm:prSet/>
      <dgm:spPr/>
      <dgm:t>
        <a:bodyPr/>
        <a:lstStyle/>
        <a:p>
          <a:r>
            <a:rPr lang="en-US" baseline="0"/>
            <a:t>Azure</a:t>
          </a:r>
          <a:r>
            <a:rPr lang="zh-CN" baseline="0"/>
            <a:t> </a:t>
          </a:r>
          <a:r>
            <a:rPr lang="en-US" baseline="0"/>
            <a:t>Repo, GitHub</a:t>
          </a:r>
          <a:endParaRPr lang="en-US"/>
        </a:p>
      </dgm:t>
    </dgm:pt>
    <dgm:pt modelId="{AD8529B7-8171-4C2E-9006-E4E420184B42}" type="parTrans" cxnId="{994C4771-2A64-4774-A5B2-52EB8D1BC6F7}">
      <dgm:prSet/>
      <dgm:spPr/>
      <dgm:t>
        <a:bodyPr/>
        <a:lstStyle/>
        <a:p>
          <a:endParaRPr lang="en-US"/>
        </a:p>
      </dgm:t>
    </dgm:pt>
    <dgm:pt modelId="{D7644F27-5AC6-4623-9121-688ADEBA6719}" type="sibTrans" cxnId="{994C4771-2A64-4774-A5B2-52EB8D1BC6F7}">
      <dgm:prSet/>
      <dgm:spPr/>
      <dgm:t>
        <a:bodyPr/>
        <a:lstStyle/>
        <a:p>
          <a:endParaRPr lang="en-US"/>
        </a:p>
      </dgm:t>
    </dgm:pt>
    <dgm:pt modelId="{288479AD-FEC9-4143-B3CB-154BA8EC39DA}">
      <dgm:prSet/>
      <dgm:spPr/>
      <dgm:t>
        <a:bodyPr/>
        <a:lstStyle/>
        <a:p>
          <a:pPr>
            <a:defRPr b="1"/>
          </a:pPr>
          <a:r>
            <a:rPr lang="en-US" baseline="0"/>
            <a:t>Deployment Options</a:t>
          </a:r>
          <a:endParaRPr lang="en-US"/>
        </a:p>
      </dgm:t>
    </dgm:pt>
    <dgm:pt modelId="{895773A2-B7E0-4436-8C45-C9F71494E6B0}" type="parTrans" cxnId="{01940247-930A-4C53-9087-F4D6E80CF3CC}">
      <dgm:prSet/>
      <dgm:spPr/>
      <dgm:t>
        <a:bodyPr/>
        <a:lstStyle/>
        <a:p>
          <a:endParaRPr lang="en-US"/>
        </a:p>
      </dgm:t>
    </dgm:pt>
    <dgm:pt modelId="{94FC4D3A-A5D6-48AF-BB25-F67C390D306E}" type="sibTrans" cxnId="{01940247-930A-4C53-9087-F4D6E80CF3CC}">
      <dgm:prSet/>
      <dgm:spPr/>
      <dgm:t>
        <a:bodyPr/>
        <a:lstStyle/>
        <a:p>
          <a:endParaRPr lang="en-US"/>
        </a:p>
      </dgm:t>
    </dgm:pt>
    <dgm:pt modelId="{278C7314-333F-4643-ABD9-0858DAC64F64}">
      <dgm:prSet/>
      <dgm:spPr/>
      <dgm:t>
        <a:bodyPr/>
        <a:lstStyle/>
        <a:p>
          <a:r>
            <a:rPr lang="en-US" baseline="0"/>
            <a:t>Portal</a:t>
          </a:r>
          <a:endParaRPr lang="en-US"/>
        </a:p>
      </dgm:t>
    </dgm:pt>
    <dgm:pt modelId="{DDAF9D90-FCB5-4B2F-BE3B-B818785104F6}" type="parTrans" cxnId="{2A7E1891-D56E-4E2D-AE39-6C1196C575BD}">
      <dgm:prSet/>
      <dgm:spPr/>
      <dgm:t>
        <a:bodyPr/>
        <a:lstStyle/>
        <a:p>
          <a:endParaRPr lang="en-US"/>
        </a:p>
      </dgm:t>
    </dgm:pt>
    <dgm:pt modelId="{69900186-C4F7-4850-85C1-B8EF545E1B3D}" type="sibTrans" cxnId="{2A7E1891-D56E-4E2D-AE39-6C1196C575BD}">
      <dgm:prSet/>
      <dgm:spPr/>
      <dgm:t>
        <a:bodyPr/>
        <a:lstStyle/>
        <a:p>
          <a:endParaRPr lang="en-US"/>
        </a:p>
      </dgm:t>
    </dgm:pt>
    <dgm:pt modelId="{24CA9296-6B46-459D-9DEE-B873CE1D3532}">
      <dgm:prSet/>
      <dgm:spPr/>
      <dgm:t>
        <a:bodyPr/>
        <a:lstStyle/>
        <a:p>
          <a:r>
            <a:rPr lang="en-US" baseline="0"/>
            <a:t>Management API</a:t>
          </a:r>
          <a:endParaRPr lang="en-US"/>
        </a:p>
      </dgm:t>
    </dgm:pt>
    <dgm:pt modelId="{2F8B0F84-330D-4AAB-9198-690535F9CD99}" type="parTrans" cxnId="{1F914D8B-FA46-4C7C-96EC-0932A9281489}">
      <dgm:prSet/>
      <dgm:spPr/>
      <dgm:t>
        <a:bodyPr/>
        <a:lstStyle/>
        <a:p>
          <a:endParaRPr lang="en-US"/>
        </a:p>
      </dgm:t>
    </dgm:pt>
    <dgm:pt modelId="{16523E29-D96C-477A-9C36-1D3BF0B1ABAC}" type="sibTrans" cxnId="{1F914D8B-FA46-4C7C-96EC-0932A9281489}">
      <dgm:prSet/>
      <dgm:spPr/>
      <dgm:t>
        <a:bodyPr/>
        <a:lstStyle/>
        <a:p>
          <a:endParaRPr lang="en-US"/>
        </a:p>
      </dgm:t>
    </dgm:pt>
    <dgm:pt modelId="{2418FD2A-6DED-4F87-8C7C-EEFD366929CF}">
      <dgm:prSet/>
      <dgm:spPr/>
      <dgm:t>
        <a:bodyPr/>
        <a:lstStyle/>
        <a:p>
          <a:r>
            <a:rPr lang="en-US" baseline="0"/>
            <a:t>PowerShell</a:t>
          </a:r>
          <a:endParaRPr lang="en-US"/>
        </a:p>
      </dgm:t>
    </dgm:pt>
    <dgm:pt modelId="{B532CA75-9B4B-404B-BF77-B05E7DE9F5B3}" type="parTrans" cxnId="{A975CC25-DCBC-4314-B6CD-0211690D76A6}">
      <dgm:prSet/>
      <dgm:spPr/>
      <dgm:t>
        <a:bodyPr/>
        <a:lstStyle/>
        <a:p>
          <a:endParaRPr lang="en-US"/>
        </a:p>
      </dgm:t>
    </dgm:pt>
    <dgm:pt modelId="{38274A22-CDF6-4A5B-BCE4-39EA9A16F2F8}" type="sibTrans" cxnId="{A975CC25-DCBC-4314-B6CD-0211690D76A6}">
      <dgm:prSet/>
      <dgm:spPr/>
      <dgm:t>
        <a:bodyPr/>
        <a:lstStyle/>
        <a:p>
          <a:endParaRPr lang="en-US"/>
        </a:p>
      </dgm:t>
    </dgm:pt>
    <dgm:pt modelId="{7CA36E8F-5678-47A1-A197-8F246EFEF0C5}">
      <dgm:prSet/>
      <dgm:spPr/>
      <dgm:t>
        <a:bodyPr/>
        <a:lstStyle/>
        <a:p>
          <a:r>
            <a:rPr lang="en-US" baseline="0"/>
            <a:t>SDKs</a:t>
          </a:r>
          <a:endParaRPr lang="en-US"/>
        </a:p>
      </dgm:t>
    </dgm:pt>
    <dgm:pt modelId="{10534F36-F48A-4C09-82BA-D0748A66634C}" type="parTrans" cxnId="{45E5E52D-26A5-40B5-A8B2-CC043259E408}">
      <dgm:prSet/>
      <dgm:spPr/>
      <dgm:t>
        <a:bodyPr/>
        <a:lstStyle/>
        <a:p>
          <a:endParaRPr lang="en-US"/>
        </a:p>
      </dgm:t>
    </dgm:pt>
    <dgm:pt modelId="{E2243854-7AC0-4AFA-B77D-1D47C4C29489}" type="sibTrans" cxnId="{45E5E52D-26A5-40B5-A8B2-CC043259E408}">
      <dgm:prSet/>
      <dgm:spPr/>
      <dgm:t>
        <a:bodyPr/>
        <a:lstStyle/>
        <a:p>
          <a:endParaRPr lang="en-US"/>
        </a:p>
      </dgm:t>
    </dgm:pt>
    <dgm:pt modelId="{E095478F-7D56-4192-8608-DE5A383DE666}">
      <dgm:prSet/>
      <dgm:spPr/>
      <dgm:t>
        <a:bodyPr/>
        <a:lstStyle/>
        <a:p>
          <a:r>
            <a:rPr lang="en-US" baseline="0"/>
            <a:t>Classic Git deployment</a:t>
          </a:r>
          <a:endParaRPr lang="en-US"/>
        </a:p>
      </dgm:t>
    </dgm:pt>
    <dgm:pt modelId="{EF5252D1-5B3F-4B8E-BAD4-2DBC3D452147}" type="parTrans" cxnId="{6E182E06-BF11-4C7F-9B6D-7F18FEF47C0D}">
      <dgm:prSet/>
      <dgm:spPr/>
      <dgm:t>
        <a:bodyPr/>
        <a:lstStyle/>
        <a:p>
          <a:endParaRPr lang="en-US"/>
        </a:p>
      </dgm:t>
    </dgm:pt>
    <dgm:pt modelId="{E41E78CA-3CDD-440E-BE1D-FA4C0776633A}" type="sibTrans" cxnId="{6E182E06-BF11-4C7F-9B6D-7F18FEF47C0D}">
      <dgm:prSet/>
      <dgm:spPr/>
      <dgm:t>
        <a:bodyPr/>
        <a:lstStyle/>
        <a:p>
          <a:endParaRPr lang="en-US"/>
        </a:p>
      </dgm:t>
    </dgm:pt>
    <dgm:pt modelId="{EAA01D2B-316A-41A9-83E6-61E65ABF738B}">
      <dgm:prSet/>
      <dgm:spPr/>
      <dgm:t>
        <a:bodyPr/>
        <a:lstStyle/>
        <a:p>
          <a:r>
            <a:rPr lang="en-US" baseline="0"/>
            <a:t>Resource Manager Templates</a:t>
          </a:r>
          <a:endParaRPr lang="en-US"/>
        </a:p>
      </dgm:t>
    </dgm:pt>
    <dgm:pt modelId="{750DC3BE-B3F8-4DF7-B60E-DA8EB5AC0682}" type="parTrans" cxnId="{76F4D139-CB57-4A4C-8B79-8C9A28FF195A}">
      <dgm:prSet/>
      <dgm:spPr/>
      <dgm:t>
        <a:bodyPr/>
        <a:lstStyle/>
        <a:p>
          <a:endParaRPr lang="en-US"/>
        </a:p>
      </dgm:t>
    </dgm:pt>
    <dgm:pt modelId="{CD86B43E-4721-4EE6-9FE7-E8E855958734}" type="sibTrans" cxnId="{76F4D139-CB57-4A4C-8B79-8C9A28FF195A}">
      <dgm:prSet/>
      <dgm:spPr/>
      <dgm:t>
        <a:bodyPr/>
        <a:lstStyle/>
        <a:p>
          <a:endParaRPr lang="en-US"/>
        </a:p>
      </dgm:t>
    </dgm:pt>
    <dgm:pt modelId="{2B6D1E27-20A0-428A-A795-2784F7E1B490}" type="pres">
      <dgm:prSet presAssocID="{98D0FD89-DCB9-46A5-8348-1DF7586E9786}" presName="root" presStyleCnt="0">
        <dgm:presLayoutVars>
          <dgm:dir/>
          <dgm:resizeHandles val="exact"/>
        </dgm:presLayoutVars>
      </dgm:prSet>
      <dgm:spPr/>
    </dgm:pt>
    <dgm:pt modelId="{11063A5D-79CC-41C3-954E-8C872904BE4F}" type="pres">
      <dgm:prSet presAssocID="{0BE53014-CE05-44CB-8BD4-B087AAA4EB96}" presName="compNode" presStyleCnt="0"/>
      <dgm:spPr/>
    </dgm:pt>
    <dgm:pt modelId="{541B11A7-EEE2-4CFE-8B0D-1BED2577A20F}" type="pres">
      <dgm:prSet presAssocID="{0BE53014-CE05-44CB-8BD4-B087AAA4EB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71A2AD6E-9F10-4A99-BAC3-082FDBAC597F}" type="pres">
      <dgm:prSet presAssocID="{0BE53014-CE05-44CB-8BD4-B087AAA4EB96}" presName="iconSpace" presStyleCnt="0"/>
      <dgm:spPr/>
    </dgm:pt>
    <dgm:pt modelId="{DA9D0116-CF45-4A74-9981-2B78ED906ADA}" type="pres">
      <dgm:prSet presAssocID="{0BE53014-CE05-44CB-8BD4-B087AAA4EB96}" presName="parTx" presStyleLbl="revTx" presStyleIdx="0" presStyleCnt="6">
        <dgm:presLayoutVars>
          <dgm:chMax val="0"/>
          <dgm:chPref val="0"/>
        </dgm:presLayoutVars>
      </dgm:prSet>
      <dgm:spPr/>
    </dgm:pt>
    <dgm:pt modelId="{76A053BA-91EE-40AB-AA8B-EE00C99F3E55}" type="pres">
      <dgm:prSet presAssocID="{0BE53014-CE05-44CB-8BD4-B087AAA4EB96}" presName="txSpace" presStyleCnt="0"/>
      <dgm:spPr/>
    </dgm:pt>
    <dgm:pt modelId="{D49D2AE3-CD5B-467B-85D3-31381915B2F3}" type="pres">
      <dgm:prSet presAssocID="{0BE53014-CE05-44CB-8BD4-B087AAA4EB96}" presName="desTx" presStyleLbl="revTx" presStyleIdx="1" presStyleCnt="6">
        <dgm:presLayoutVars/>
      </dgm:prSet>
      <dgm:spPr/>
    </dgm:pt>
    <dgm:pt modelId="{58830AFD-0C53-41CC-8F19-CB435AE240AF}" type="pres">
      <dgm:prSet presAssocID="{254EDC56-2CE4-4441-98DF-B29FC748085D}" presName="sibTrans" presStyleCnt="0"/>
      <dgm:spPr/>
    </dgm:pt>
    <dgm:pt modelId="{655F8577-EBEA-4964-AF18-1F83F3AEFDCA}" type="pres">
      <dgm:prSet presAssocID="{50FC85C6-D92F-4858-82D1-889EA5CACCDD}" presName="compNode" presStyleCnt="0"/>
      <dgm:spPr/>
    </dgm:pt>
    <dgm:pt modelId="{73A3672E-39C8-4279-B065-C7F459CC4F0F}" type="pres">
      <dgm:prSet presAssocID="{50FC85C6-D92F-4858-82D1-889EA5CACCD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BD2FF693-8E93-4676-8C8B-C9A1F92D6D9B}" type="pres">
      <dgm:prSet presAssocID="{50FC85C6-D92F-4858-82D1-889EA5CACCDD}" presName="iconSpace" presStyleCnt="0"/>
      <dgm:spPr/>
    </dgm:pt>
    <dgm:pt modelId="{4EEFB725-2892-4ACB-9847-575A8DCF918C}" type="pres">
      <dgm:prSet presAssocID="{50FC85C6-D92F-4858-82D1-889EA5CACCDD}" presName="parTx" presStyleLbl="revTx" presStyleIdx="2" presStyleCnt="6">
        <dgm:presLayoutVars>
          <dgm:chMax val="0"/>
          <dgm:chPref val="0"/>
        </dgm:presLayoutVars>
      </dgm:prSet>
      <dgm:spPr/>
    </dgm:pt>
    <dgm:pt modelId="{2540D8D2-F02D-40A7-A468-4C5306D6A30F}" type="pres">
      <dgm:prSet presAssocID="{50FC85C6-D92F-4858-82D1-889EA5CACCDD}" presName="txSpace" presStyleCnt="0"/>
      <dgm:spPr/>
    </dgm:pt>
    <dgm:pt modelId="{65101033-474A-4DB3-A7C4-5F13FFEDD445}" type="pres">
      <dgm:prSet presAssocID="{50FC85C6-D92F-4858-82D1-889EA5CACCDD}" presName="desTx" presStyleLbl="revTx" presStyleIdx="3" presStyleCnt="6">
        <dgm:presLayoutVars/>
      </dgm:prSet>
      <dgm:spPr/>
    </dgm:pt>
    <dgm:pt modelId="{5977FE43-0812-4F8D-A3D2-C3B81D0B2FC4}" type="pres">
      <dgm:prSet presAssocID="{A43C7C2C-66C5-4D5C-A83E-53E6E36FA5A2}" presName="sibTrans" presStyleCnt="0"/>
      <dgm:spPr/>
    </dgm:pt>
    <dgm:pt modelId="{CA2C5957-1F7F-4DEB-BC13-B5CC78C0A5FA}" type="pres">
      <dgm:prSet presAssocID="{288479AD-FEC9-4143-B3CB-154BA8EC39DA}" presName="compNode" presStyleCnt="0"/>
      <dgm:spPr/>
    </dgm:pt>
    <dgm:pt modelId="{9D2E2FC6-DED6-4774-8DC3-600EA568E88E}" type="pres">
      <dgm:prSet presAssocID="{288479AD-FEC9-4143-B3CB-154BA8EC39D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oud Computing"/>
        </a:ext>
      </dgm:extLst>
    </dgm:pt>
    <dgm:pt modelId="{F4A7C803-4AC6-4CCD-A350-2EED6F02CAB2}" type="pres">
      <dgm:prSet presAssocID="{288479AD-FEC9-4143-B3CB-154BA8EC39DA}" presName="iconSpace" presStyleCnt="0"/>
      <dgm:spPr/>
    </dgm:pt>
    <dgm:pt modelId="{F49AE352-D38D-4F92-9F05-388B510B78BF}" type="pres">
      <dgm:prSet presAssocID="{288479AD-FEC9-4143-B3CB-154BA8EC39DA}" presName="parTx" presStyleLbl="revTx" presStyleIdx="4" presStyleCnt="6">
        <dgm:presLayoutVars>
          <dgm:chMax val="0"/>
          <dgm:chPref val="0"/>
        </dgm:presLayoutVars>
      </dgm:prSet>
      <dgm:spPr/>
    </dgm:pt>
    <dgm:pt modelId="{9682BF34-62E8-482B-B81F-A4EFAC2B56AA}" type="pres">
      <dgm:prSet presAssocID="{288479AD-FEC9-4143-B3CB-154BA8EC39DA}" presName="txSpace" presStyleCnt="0"/>
      <dgm:spPr/>
    </dgm:pt>
    <dgm:pt modelId="{270D7B6A-82B8-48F5-AF31-CE53C577B522}" type="pres">
      <dgm:prSet presAssocID="{288479AD-FEC9-4143-B3CB-154BA8EC39DA}" presName="desTx" presStyleLbl="revTx" presStyleIdx="5" presStyleCnt="6">
        <dgm:presLayoutVars/>
      </dgm:prSet>
      <dgm:spPr/>
    </dgm:pt>
  </dgm:ptLst>
  <dgm:cxnLst>
    <dgm:cxn modelId="{BC298201-77A9-4B40-8B7A-621989EE9746}" type="presOf" srcId="{4A5DB7AD-18E7-4D7A-BB4C-ADBD3FEADA40}" destId="{D49D2AE3-CD5B-467B-85D3-31381915B2F3}" srcOrd="0" destOrd="0" presId="urn:microsoft.com/office/officeart/2018/5/layout/CenteredIconLabelDescriptionList"/>
    <dgm:cxn modelId="{C354A604-F50E-4C13-81BF-4B8F210150CE}" type="presOf" srcId="{7CA36E8F-5678-47A1-A197-8F246EFEF0C5}" destId="{270D7B6A-82B8-48F5-AF31-CE53C577B522}" srcOrd="0" destOrd="3" presId="urn:microsoft.com/office/officeart/2018/5/layout/CenteredIconLabelDescriptionList"/>
    <dgm:cxn modelId="{6E182E06-BF11-4C7F-9B6D-7F18FEF47C0D}" srcId="{288479AD-FEC9-4143-B3CB-154BA8EC39DA}" destId="{E095478F-7D56-4192-8608-DE5A383DE666}" srcOrd="4" destOrd="0" parTransId="{EF5252D1-5B3F-4B8E-BAD4-2DBC3D452147}" sibTransId="{E41E78CA-3CDD-440E-BE1D-FA4C0776633A}"/>
    <dgm:cxn modelId="{43F08611-FF2E-4108-9A36-BC3632060D5F}" type="presOf" srcId="{1734ED25-DDFD-48BF-B171-07EAF4B9964C}" destId="{65101033-474A-4DB3-A7C4-5F13FFEDD445}" srcOrd="0" destOrd="1" presId="urn:microsoft.com/office/officeart/2018/5/layout/CenteredIconLabelDescriptionList"/>
    <dgm:cxn modelId="{A975CC25-DCBC-4314-B6CD-0211690D76A6}" srcId="{288479AD-FEC9-4143-B3CB-154BA8EC39DA}" destId="{2418FD2A-6DED-4F87-8C7C-EEFD366929CF}" srcOrd="2" destOrd="0" parTransId="{B532CA75-9B4B-404B-BF77-B05E7DE9F5B3}" sibTransId="{38274A22-CDF6-4A5B-BCE4-39EA9A16F2F8}"/>
    <dgm:cxn modelId="{45E5E52D-26A5-40B5-A8B2-CC043259E408}" srcId="{288479AD-FEC9-4143-B3CB-154BA8EC39DA}" destId="{7CA36E8F-5678-47A1-A197-8F246EFEF0C5}" srcOrd="3" destOrd="0" parTransId="{10534F36-F48A-4C09-82BA-D0748A66634C}" sibTransId="{E2243854-7AC0-4AFA-B77D-1D47C4C29489}"/>
    <dgm:cxn modelId="{C79B2831-9EEB-4052-B22C-1E3850A31ED9}" srcId="{98D0FD89-DCB9-46A5-8348-1DF7586E9786}" destId="{50FC85C6-D92F-4858-82D1-889EA5CACCDD}" srcOrd="1" destOrd="0" parTransId="{1107B3A2-AF53-42A9-AEBB-A877CD6C6D04}" sibTransId="{A43C7C2C-66C5-4D5C-A83E-53E6E36FA5A2}"/>
    <dgm:cxn modelId="{3567F734-651B-4D08-BE44-660F152C44E4}" type="presOf" srcId="{E095478F-7D56-4192-8608-DE5A383DE666}" destId="{270D7B6A-82B8-48F5-AF31-CE53C577B522}" srcOrd="0" destOrd="4" presId="urn:microsoft.com/office/officeart/2018/5/layout/CenteredIconLabelDescriptionList"/>
    <dgm:cxn modelId="{76F4D139-CB57-4A4C-8B79-8C9A28FF195A}" srcId="{288479AD-FEC9-4143-B3CB-154BA8EC39DA}" destId="{EAA01D2B-316A-41A9-83E6-61E65ABF738B}" srcOrd="5" destOrd="0" parTransId="{750DC3BE-B3F8-4DF7-B60E-DA8EB5AC0682}" sibTransId="{CD86B43E-4721-4EE6-9FE7-E8E855958734}"/>
    <dgm:cxn modelId="{88DD593B-11AD-4C86-9636-83AA8A7BFCDC}" type="presOf" srcId="{2418FD2A-6DED-4F87-8C7C-EEFD366929CF}" destId="{270D7B6A-82B8-48F5-AF31-CE53C577B522}" srcOrd="0" destOrd="2" presId="urn:microsoft.com/office/officeart/2018/5/layout/CenteredIconLabelDescriptionList"/>
    <dgm:cxn modelId="{6F8D4243-FEBF-42E7-A2D6-4CC845021A6E}" type="presOf" srcId="{0BE53014-CE05-44CB-8BD4-B087AAA4EB96}" destId="{DA9D0116-CF45-4A74-9981-2B78ED906ADA}" srcOrd="0" destOrd="0" presId="urn:microsoft.com/office/officeart/2018/5/layout/CenteredIconLabelDescriptionList"/>
    <dgm:cxn modelId="{01940247-930A-4C53-9087-F4D6E80CF3CC}" srcId="{98D0FD89-DCB9-46A5-8348-1DF7586E9786}" destId="{288479AD-FEC9-4143-B3CB-154BA8EC39DA}" srcOrd="2" destOrd="0" parTransId="{895773A2-B7E0-4436-8C45-C9F71494E6B0}" sibTransId="{94FC4D3A-A5D6-48AF-BB25-F67C390D306E}"/>
    <dgm:cxn modelId="{0C318153-C092-41D7-8D19-F8B6CB1D0262}" type="presOf" srcId="{50FC85C6-D92F-4858-82D1-889EA5CACCDD}" destId="{4EEFB725-2892-4ACB-9847-575A8DCF918C}" srcOrd="0" destOrd="0" presId="urn:microsoft.com/office/officeart/2018/5/layout/CenteredIconLabelDescriptionList"/>
    <dgm:cxn modelId="{A25F5555-0D0E-4A38-8A7C-32869C4C09E1}" type="presOf" srcId="{30E0A822-AAF5-46C0-8693-258A2B4C5784}" destId="{D49D2AE3-CD5B-467B-85D3-31381915B2F3}" srcOrd="0" destOrd="1" presId="urn:microsoft.com/office/officeart/2018/5/layout/CenteredIconLabelDescriptionList"/>
    <dgm:cxn modelId="{821EC969-7A87-4282-B607-7D6865209DF3}" srcId="{0BE53014-CE05-44CB-8BD4-B087AAA4EB96}" destId="{4A5DB7AD-18E7-4D7A-BB4C-ADBD3FEADA40}" srcOrd="0" destOrd="0" parTransId="{B883EB57-3A97-4C1E-92AA-A84C745D4CAE}" sibTransId="{0A5157F2-53B0-4977-9C53-2B0B2BEFB2DE}"/>
    <dgm:cxn modelId="{994C4771-2A64-4774-A5B2-52EB8D1BC6F7}" srcId="{50FC85C6-D92F-4858-82D1-889EA5CACCDD}" destId="{1734ED25-DDFD-48BF-B171-07EAF4B9964C}" srcOrd="1" destOrd="0" parTransId="{AD8529B7-8171-4C2E-9006-E4E420184B42}" sibTransId="{D7644F27-5AC6-4623-9121-688ADEBA6719}"/>
    <dgm:cxn modelId="{1F69DA7F-247C-4671-B74C-8ABF0F134A18}" srcId="{0BE53014-CE05-44CB-8BD4-B087AAA4EB96}" destId="{30E0A822-AAF5-46C0-8693-258A2B4C5784}" srcOrd="1" destOrd="0" parTransId="{0E916127-0700-4341-A1AC-15330C4D5B78}" sibTransId="{DAE01D23-DCA1-4894-A0AA-9F735B33E46B}"/>
    <dgm:cxn modelId="{47212E82-FFC2-4D68-94C7-2F26B942CE26}" type="presOf" srcId="{98D0FD89-DCB9-46A5-8348-1DF7586E9786}" destId="{2B6D1E27-20A0-428A-A795-2784F7E1B490}" srcOrd="0" destOrd="0" presId="urn:microsoft.com/office/officeart/2018/5/layout/CenteredIconLabelDescriptionList"/>
    <dgm:cxn modelId="{1F914D8B-FA46-4C7C-96EC-0932A9281489}" srcId="{288479AD-FEC9-4143-B3CB-154BA8EC39DA}" destId="{24CA9296-6B46-459D-9DEE-B873CE1D3532}" srcOrd="1" destOrd="0" parTransId="{2F8B0F84-330D-4AAB-9198-690535F9CD99}" sibTransId="{16523E29-D96C-477A-9C36-1D3BF0B1ABAC}"/>
    <dgm:cxn modelId="{2A7E1891-D56E-4E2D-AE39-6C1196C575BD}" srcId="{288479AD-FEC9-4143-B3CB-154BA8EC39DA}" destId="{278C7314-333F-4643-ABD9-0858DAC64F64}" srcOrd="0" destOrd="0" parTransId="{DDAF9D90-FCB5-4B2F-BE3B-B818785104F6}" sibTransId="{69900186-C4F7-4850-85C1-B8EF545E1B3D}"/>
    <dgm:cxn modelId="{BC74A692-5ABC-4207-8DEA-A5C7070653D8}" type="presOf" srcId="{288479AD-FEC9-4143-B3CB-154BA8EC39DA}" destId="{F49AE352-D38D-4F92-9F05-388B510B78BF}" srcOrd="0" destOrd="0" presId="urn:microsoft.com/office/officeart/2018/5/layout/CenteredIconLabelDescriptionList"/>
    <dgm:cxn modelId="{C9E0DE94-A114-4972-9F52-AF178E5C13E3}" type="presOf" srcId="{278C7314-333F-4643-ABD9-0858DAC64F64}" destId="{270D7B6A-82B8-48F5-AF31-CE53C577B522}" srcOrd="0" destOrd="0" presId="urn:microsoft.com/office/officeart/2018/5/layout/CenteredIconLabelDescriptionList"/>
    <dgm:cxn modelId="{EF5398B4-2C09-4335-A743-BF35412A6F55}" type="presOf" srcId="{24CA9296-6B46-459D-9DEE-B873CE1D3532}" destId="{270D7B6A-82B8-48F5-AF31-CE53C577B522}" srcOrd="0" destOrd="1" presId="urn:microsoft.com/office/officeart/2018/5/layout/CenteredIconLabelDescriptionList"/>
    <dgm:cxn modelId="{B60605B9-6ACD-422D-B08D-9385AE544CA0}" type="presOf" srcId="{EAA01D2B-316A-41A9-83E6-61E65ABF738B}" destId="{270D7B6A-82B8-48F5-AF31-CE53C577B522}" srcOrd="0" destOrd="5" presId="urn:microsoft.com/office/officeart/2018/5/layout/CenteredIconLabelDescriptionList"/>
    <dgm:cxn modelId="{6BED13E8-DF89-4B00-9C24-737647C1D568}" srcId="{50FC85C6-D92F-4858-82D1-889EA5CACCDD}" destId="{A10C0B82-4787-4163-9BE9-11A3794596A2}" srcOrd="0" destOrd="0" parTransId="{08EE44BF-0B25-493C-8BE1-E4C97B27801A}" sibTransId="{3F5E0DAC-F27E-4A01-AA4B-A74ECB0CFC00}"/>
    <dgm:cxn modelId="{F49CC5E9-5B23-455F-B328-01AC7D1EFA7D}" srcId="{98D0FD89-DCB9-46A5-8348-1DF7586E9786}" destId="{0BE53014-CE05-44CB-8BD4-B087AAA4EB96}" srcOrd="0" destOrd="0" parTransId="{9540F4BB-CE93-43DD-92DA-37AB80DD6335}" sibTransId="{254EDC56-2CE4-4441-98DF-B29FC748085D}"/>
    <dgm:cxn modelId="{D091A0EC-4806-40D0-B9F5-E74E6DC71CBE}" type="presOf" srcId="{A10C0B82-4787-4163-9BE9-11A3794596A2}" destId="{65101033-474A-4DB3-A7C4-5F13FFEDD445}" srcOrd="0" destOrd="0" presId="urn:microsoft.com/office/officeart/2018/5/layout/CenteredIconLabelDescriptionList"/>
    <dgm:cxn modelId="{ACEF46EA-6468-40FE-ACBD-3C39DDFD5B7A}" type="presParOf" srcId="{2B6D1E27-20A0-428A-A795-2784F7E1B490}" destId="{11063A5D-79CC-41C3-954E-8C872904BE4F}" srcOrd="0" destOrd="0" presId="urn:microsoft.com/office/officeart/2018/5/layout/CenteredIconLabelDescriptionList"/>
    <dgm:cxn modelId="{1EDCFB39-97CD-47F6-85F1-6061CA5C5044}" type="presParOf" srcId="{11063A5D-79CC-41C3-954E-8C872904BE4F}" destId="{541B11A7-EEE2-4CFE-8B0D-1BED2577A20F}" srcOrd="0" destOrd="0" presId="urn:microsoft.com/office/officeart/2018/5/layout/CenteredIconLabelDescriptionList"/>
    <dgm:cxn modelId="{F5B91D59-87F8-4F03-9853-D5F00B316390}" type="presParOf" srcId="{11063A5D-79CC-41C3-954E-8C872904BE4F}" destId="{71A2AD6E-9F10-4A99-BAC3-082FDBAC597F}" srcOrd="1" destOrd="0" presId="urn:microsoft.com/office/officeart/2018/5/layout/CenteredIconLabelDescriptionList"/>
    <dgm:cxn modelId="{9A3D906B-C381-4F81-BC67-B76F685A6F8A}" type="presParOf" srcId="{11063A5D-79CC-41C3-954E-8C872904BE4F}" destId="{DA9D0116-CF45-4A74-9981-2B78ED906ADA}" srcOrd="2" destOrd="0" presId="urn:microsoft.com/office/officeart/2018/5/layout/CenteredIconLabelDescriptionList"/>
    <dgm:cxn modelId="{BDD3F64B-7EDC-413F-82DE-7599FBA10808}" type="presParOf" srcId="{11063A5D-79CC-41C3-954E-8C872904BE4F}" destId="{76A053BA-91EE-40AB-AA8B-EE00C99F3E55}" srcOrd="3" destOrd="0" presId="urn:microsoft.com/office/officeart/2018/5/layout/CenteredIconLabelDescriptionList"/>
    <dgm:cxn modelId="{1C7DECC5-20F4-4412-BC71-D19E900088BB}" type="presParOf" srcId="{11063A5D-79CC-41C3-954E-8C872904BE4F}" destId="{D49D2AE3-CD5B-467B-85D3-31381915B2F3}" srcOrd="4" destOrd="0" presId="urn:microsoft.com/office/officeart/2018/5/layout/CenteredIconLabelDescriptionList"/>
    <dgm:cxn modelId="{B215D28A-5CFD-4856-9A8C-05C9E434229B}" type="presParOf" srcId="{2B6D1E27-20A0-428A-A795-2784F7E1B490}" destId="{58830AFD-0C53-41CC-8F19-CB435AE240AF}" srcOrd="1" destOrd="0" presId="urn:microsoft.com/office/officeart/2018/5/layout/CenteredIconLabelDescriptionList"/>
    <dgm:cxn modelId="{86DC26E3-FAC9-4E6C-8997-C61A53C8C81D}" type="presParOf" srcId="{2B6D1E27-20A0-428A-A795-2784F7E1B490}" destId="{655F8577-EBEA-4964-AF18-1F83F3AEFDCA}" srcOrd="2" destOrd="0" presId="urn:microsoft.com/office/officeart/2018/5/layout/CenteredIconLabelDescriptionList"/>
    <dgm:cxn modelId="{231E4956-65F2-4D85-A2D6-FBEC61D1C97A}" type="presParOf" srcId="{655F8577-EBEA-4964-AF18-1F83F3AEFDCA}" destId="{73A3672E-39C8-4279-B065-C7F459CC4F0F}" srcOrd="0" destOrd="0" presId="urn:microsoft.com/office/officeart/2018/5/layout/CenteredIconLabelDescriptionList"/>
    <dgm:cxn modelId="{E3DC3986-C6BD-4678-9EE6-5F67C33124A3}" type="presParOf" srcId="{655F8577-EBEA-4964-AF18-1F83F3AEFDCA}" destId="{BD2FF693-8E93-4676-8C8B-C9A1F92D6D9B}" srcOrd="1" destOrd="0" presId="urn:microsoft.com/office/officeart/2018/5/layout/CenteredIconLabelDescriptionList"/>
    <dgm:cxn modelId="{5039A55F-8DB1-437D-B098-E8F7F0260650}" type="presParOf" srcId="{655F8577-EBEA-4964-AF18-1F83F3AEFDCA}" destId="{4EEFB725-2892-4ACB-9847-575A8DCF918C}" srcOrd="2" destOrd="0" presId="urn:microsoft.com/office/officeart/2018/5/layout/CenteredIconLabelDescriptionList"/>
    <dgm:cxn modelId="{4C9318A2-5F53-4DEF-B2EB-9F592F62A2A2}" type="presParOf" srcId="{655F8577-EBEA-4964-AF18-1F83F3AEFDCA}" destId="{2540D8D2-F02D-40A7-A468-4C5306D6A30F}" srcOrd="3" destOrd="0" presId="urn:microsoft.com/office/officeart/2018/5/layout/CenteredIconLabelDescriptionList"/>
    <dgm:cxn modelId="{C71180CF-FA3A-47D6-B726-0914F0F58DC1}" type="presParOf" srcId="{655F8577-EBEA-4964-AF18-1F83F3AEFDCA}" destId="{65101033-474A-4DB3-A7C4-5F13FFEDD445}" srcOrd="4" destOrd="0" presId="urn:microsoft.com/office/officeart/2018/5/layout/CenteredIconLabelDescriptionList"/>
    <dgm:cxn modelId="{1113728D-0A4D-4C90-A68D-5980BEC02DEC}" type="presParOf" srcId="{2B6D1E27-20A0-428A-A795-2784F7E1B490}" destId="{5977FE43-0812-4F8D-A3D2-C3B81D0B2FC4}" srcOrd="3" destOrd="0" presId="urn:microsoft.com/office/officeart/2018/5/layout/CenteredIconLabelDescriptionList"/>
    <dgm:cxn modelId="{7DF9042F-505C-430D-9E72-4F379C0EF367}" type="presParOf" srcId="{2B6D1E27-20A0-428A-A795-2784F7E1B490}" destId="{CA2C5957-1F7F-4DEB-BC13-B5CC78C0A5FA}" srcOrd="4" destOrd="0" presId="urn:microsoft.com/office/officeart/2018/5/layout/CenteredIconLabelDescriptionList"/>
    <dgm:cxn modelId="{DF009A39-90E7-4241-A49C-AE3CFA6F3138}" type="presParOf" srcId="{CA2C5957-1F7F-4DEB-BC13-B5CC78C0A5FA}" destId="{9D2E2FC6-DED6-4774-8DC3-600EA568E88E}" srcOrd="0" destOrd="0" presId="urn:microsoft.com/office/officeart/2018/5/layout/CenteredIconLabelDescriptionList"/>
    <dgm:cxn modelId="{D2D34A77-170F-4A04-A039-D8CBBBF8DBF6}" type="presParOf" srcId="{CA2C5957-1F7F-4DEB-BC13-B5CC78C0A5FA}" destId="{F4A7C803-4AC6-4CCD-A350-2EED6F02CAB2}" srcOrd="1" destOrd="0" presId="urn:microsoft.com/office/officeart/2018/5/layout/CenteredIconLabelDescriptionList"/>
    <dgm:cxn modelId="{B56F1F78-4499-4F37-B381-97FF3024EC12}" type="presParOf" srcId="{CA2C5957-1F7F-4DEB-BC13-B5CC78C0A5FA}" destId="{F49AE352-D38D-4F92-9F05-388B510B78BF}" srcOrd="2" destOrd="0" presId="urn:microsoft.com/office/officeart/2018/5/layout/CenteredIconLabelDescriptionList"/>
    <dgm:cxn modelId="{C8EA0539-8DAF-4EB5-8A52-BE2BAB946B3A}" type="presParOf" srcId="{CA2C5957-1F7F-4DEB-BC13-B5CC78C0A5FA}" destId="{9682BF34-62E8-482B-B81F-A4EFAC2B56AA}" srcOrd="3" destOrd="0" presId="urn:microsoft.com/office/officeart/2018/5/layout/CenteredIconLabelDescriptionList"/>
    <dgm:cxn modelId="{2AB402F7-A006-4C1A-97DC-C8583A6D0288}" type="presParOf" srcId="{CA2C5957-1F7F-4DEB-BC13-B5CC78C0A5FA}" destId="{270D7B6A-82B8-48F5-AF31-CE53C577B52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86A04-BB6D-42FF-A445-49359E605415}">
      <dsp:nvSpPr>
        <dsp:cNvPr id="0" name=""/>
        <dsp:cNvSpPr/>
      </dsp:nvSpPr>
      <dsp:spPr>
        <a:xfrm>
          <a:off x="0" y="590"/>
          <a:ext cx="11018837" cy="138078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609BFD-15B8-4583-87DA-00D93EA89D5B}">
      <dsp:nvSpPr>
        <dsp:cNvPr id="0" name=""/>
        <dsp:cNvSpPr/>
      </dsp:nvSpPr>
      <dsp:spPr>
        <a:xfrm>
          <a:off x="417688" y="311267"/>
          <a:ext cx="759433" cy="7594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692369-CAA6-45B8-8B59-3083C506D5F3}">
      <dsp:nvSpPr>
        <dsp:cNvPr id="0" name=""/>
        <dsp:cNvSpPr/>
      </dsp:nvSpPr>
      <dsp:spPr>
        <a:xfrm>
          <a:off x="1594810" y="590"/>
          <a:ext cx="9424027" cy="138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133" tIns="146133" rIns="146133" bIns="146133" numCol="1" spcCol="1270" anchor="ctr" anchorCtr="0">
          <a:noAutofit/>
        </a:bodyPr>
        <a:lstStyle/>
        <a:p>
          <a:pPr marL="0" lvl="0" indent="0" algn="l" defTabSz="1111250">
            <a:lnSpc>
              <a:spcPct val="100000"/>
            </a:lnSpc>
            <a:spcBef>
              <a:spcPct val="0"/>
            </a:spcBef>
            <a:spcAft>
              <a:spcPct val="35000"/>
            </a:spcAft>
            <a:buNone/>
          </a:pPr>
          <a:r>
            <a:rPr lang="en-US" sz="2500" kern="1200" baseline="0"/>
            <a:t>Automation challenges</a:t>
          </a:r>
          <a:endParaRPr lang="en-US" sz="2500" kern="1200"/>
        </a:p>
      </dsp:txBody>
      <dsp:txXfrm>
        <a:off x="1594810" y="590"/>
        <a:ext cx="9424027" cy="1380787"/>
      </dsp:txXfrm>
    </dsp:sp>
    <dsp:sp modelId="{4929C383-5BE0-472E-B47D-84D6CACF4C3E}">
      <dsp:nvSpPr>
        <dsp:cNvPr id="0" name=""/>
        <dsp:cNvSpPr/>
      </dsp:nvSpPr>
      <dsp:spPr>
        <a:xfrm>
          <a:off x="0" y="1726575"/>
          <a:ext cx="11018837" cy="138078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68A34C-C881-43CA-8863-FCE08EDD42DD}">
      <dsp:nvSpPr>
        <dsp:cNvPr id="0" name=""/>
        <dsp:cNvSpPr/>
      </dsp:nvSpPr>
      <dsp:spPr>
        <a:xfrm>
          <a:off x="417688" y="2037252"/>
          <a:ext cx="759433" cy="7594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88C810-9E2F-4530-9834-48AC6C7BB216}">
      <dsp:nvSpPr>
        <dsp:cNvPr id="0" name=""/>
        <dsp:cNvSpPr/>
      </dsp:nvSpPr>
      <dsp:spPr>
        <a:xfrm>
          <a:off x="1594810" y="1726575"/>
          <a:ext cx="9424027" cy="138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133" tIns="146133" rIns="146133" bIns="146133" numCol="1" spcCol="1270" anchor="ctr" anchorCtr="0">
          <a:noAutofit/>
        </a:bodyPr>
        <a:lstStyle/>
        <a:p>
          <a:pPr marL="0" lvl="0" indent="0" algn="l" defTabSz="1111250">
            <a:lnSpc>
              <a:spcPct val="100000"/>
            </a:lnSpc>
            <a:spcBef>
              <a:spcPct val="0"/>
            </a:spcBef>
            <a:spcAft>
              <a:spcPct val="35000"/>
            </a:spcAft>
            <a:buNone/>
          </a:pPr>
          <a:r>
            <a:rPr lang="en-US" sz="2500" kern="1200" baseline="0"/>
            <a:t>Suggested approach</a:t>
          </a:r>
          <a:endParaRPr lang="en-US" sz="2500" kern="1200"/>
        </a:p>
      </dsp:txBody>
      <dsp:txXfrm>
        <a:off x="1594810" y="1726575"/>
        <a:ext cx="9424027" cy="1380787"/>
      </dsp:txXfrm>
    </dsp:sp>
    <dsp:sp modelId="{B630C9E5-E4C8-49DA-9698-E232E157BC75}">
      <dsp:nvSpPr>
        <dsp:cNvPr id="0" name=""/>
        <dsp:cNvSpPr/>
      </dsp:nvSpPr>
      <dsp:spPr>
        <a:xfrm>
          <a:off x="0" y="3452559"/>
          <a:ext cx="11018837" cy="138078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CE5F48-1851-4736-B7CC-19CAB6CC90C3}">
      <dsp:nvSpPr>
        <dsp:cNvPr id="0" name=""/>
        <dsp:cNvSpPr/>
      </dsp:nvSpPr>
      <dsp:spPr>
        <a:xfrm>
          <a:off x="417688" y="3763237"/>
          <a:ext cx="759433" cy="7594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DD7C66-FF71-4537-B848-0FCD327B4819}">
      <dsp:nvSpPr>
        <dsp:cNvPr id="0" name=""/>
        <dsp:cNvSpPr/>
      </dsp:nvSpPr>
      <dsp:spPr>
        <a:xfrm>
          <a:off x="1594810" y="3452559"/>
          <a:ext cx="9424027" cy="138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133" tIns="146133" rIns="146133" bIns="146133" numCol="1" spcCol="1270" anchor="ctr" anchorCtr="0">
          <a:noAutofit/>
        </a:bodyPr>
        <a:lstStyle/>
        <a:p>
          <a:pPr marL="0" lvl="0" indent="0" algn="l" defTabSz="1111250">
            <a:lnSpc>
              <a:spcPct val="100000"/>
            </a:lnSpc>
            <a:spcBef>
              <a:spcPct val="0"/>
            </a:spcBef>
            <a:spcAft>
              <a:spcPct val="35000"/>
            </a:spcAft>
            <a:buNone/>
          </a:pPr>
          <a:r>
            <a:rPr lang="en-US" sz="2500" kern="1200" baseline="0"/>
            <a:t>Demo</a:t>
          </a:r>
          <a:endParaRPr lang="en-US" sz="2500" kern="1200"/>
        </a:p>
      </dsp:txBody>
      <dsp:txXfrm>
        <a:off x="1594810" y="3452559"/>
        <a:ext cx="9424027" cy="1380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B11A7-EEE2-4CFE-8B0D-1BED2577A20F}">
      <dsp:nvSpPr>
        <dsp:cNvPr id="0" name=""/>
        <dsp:cNvSpPr/>
      </dsp:nvSpPr>
      <dsp:spPr>
        <a:xfrm>
          <a:off x="1072770" y="521789"/>
          <a:ext cx="1150242" cy="1150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9D0116-CF45-4A74-9981-2B78ED906ADA}">
      <dsp:nvSpPr>
        <dsp:cNvPr id="0" name=""/>
        <dsp:cNvSpPr/>
      </dsp:nvSpPr>
      <dsp:spPr>
        <a:xfrm>
          <a:off x="4688" y="1835016"/>
          <a:ext cx="3286406" cy="4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b="1"/>
          </a:pPr>
          <a:r>
            <a:rPr lang="en-US" sz="3000" kern="1200" baseline="0" dirty="0"/>
            <a:t>Teams</a:t>
          </a:r>
          <a:endParaRPr lang="en-US" sz="3000" kern="1200" dirty="0"/>
        </a:p>
      </dsp:txBody>
      <dsp:txXfrm>
        <a:off x="4688" y="1835016"/>
        <a:ext cx="3286406" cy="492960"/>
      </dsp:txXfrm>
    </dsp:sp>
    <dsp:sp modelId="{D49D2AE3-CD5B-467B-85D3-31381915B2F3}">
      <dsp:nvSpPr>
        <dsp:cNvPr id="0" name=""/>
        <dsp:cNvSpPr/>
      </dsp:nvSpPr>
      <dsp:spPr>
        <a:xfrm>
          <a:off x="4688" y="2403785"/>
          <a:ext cx="3286406" cy="190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baseline="0" dirty="0"/>
            <a:t>Team structure</a:t>
          </a:r>
        </a:p>
        <a:p>
          <a:pPr marL="0" lvl="0" indent="0" algn="ctr" defTabSz="755650">
            <a:lnSpc>
              <a:spcPct val="90000"/>
            </a:lnSpc>
            <a:spcBef>
              <a:spcPct val="0"/>
            </a:spcBef>
            <a:spcAft>
              <a:spcPct val="35000"/>
            </a:spcAft>
            <a:buNone/>
          </a:pPr>
          <a:r>
            <a:rPr lang="en-US" sz="1700" kern="1200" dirty="0"/>
            <a:t>Organizational culture</a:t>
          </a:r>
        </a:p>
        <a:p>
          <a:pPr marL="0" lvl="0" indent="0" algn="ctr" defTabSz="755650">
            <a:lnSpc>
              <a:spcPct val="90000"/>
            </a:lnSpc>
            <a:spcBef>
              <a:spcPct val="0"/>
            </a:spcBef>
            <a:spcAft>
              <a:spcPct val="35000"/>
            </a:spcAft>
            <a:buNone/>
          </a:pPr>
          <a:r>
            <a:rPr lang="en-US" sz="1700" kern="1200" baseline="0" dirty="0"/>
            <a:t>Governance model</a:t>
          </a:r>
          <a:endParaRPr lang="en-US" sz="1700" kern="1200" dirty="0"/>
        </a:p>
      </dsp:txBody>
      <dsp:txXfrm>
        <a:off x="4688" y="2403785"/>
        <a:ext cx="3286406" cy="1908363"/>
      </dsp:txXfrm>
    </dsp:sp>
    <dsp:sp modelId="{73A3672E-39C8-4279-B065-C7F459CC4F0F}">
      <dsp:nvSpPr>
        <dsp:cNvPr id="0" name=""/>
        <dsp:cNvSpPr/>
      </dsp:nvSpPr>
      <dsp:spPr>
        <a:xfrm>
          <a:off x="4934297" y="521789"/>
          <a:ext cx="1150242" cy="1150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EFB725-2892-4ACB-9847-575A8DCF918C}">
      <dsp:nvSpPr>
        <dsp:cNvPr id="0" name=""/>
        <dsp:cNvSpPr/>
      </dsp:nvSpPr>
      <dsp:spPr>
        <a:xfrm>
          <a:off x="3866215" y="1835016"/>
          <a:ext cx="3286406" cy="4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b="1"/>
          </a:pPr>
          <a:r>
            <a:rPr lang="en-US" sz="3000" kern="1200" baseline="0"/>
            <a:t>Tools</a:t>
          </a:r>
          <a:endParaRPr lang="en-US" sz="3000" kern="1200"/>
        </a:p>
      </dsp:txBody>
      <dsp:txXfrm>
        <a:off x="3866215" y="1835016"/>
        <a:ext cx="3286406" cy="492960"/>
      </dsp:txXfrm>
    </dsp:sp>
    <dsp:sp modelId="{65101033-474A-4DB3-A7C4-5F13FFEDD445}">
      <dsp:nvSpPr>
        <dsp:cNvPr id="0" name=""/>
        <dsp:cNvSpPr/>
      </dsp:nvSpPr>
      <dsp:spPr>
        <a:xfrm>
          <a:off x="3866215" y="2403785"/>
          <a:ext cx="3286406" cy="190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baseline="0"/>
            <a:t>Azure Pipelines, Jenkins</a:t>
          </a:r>
          <a:endParaRPr lang="en-US" sz="1700" kern="1200"/>
        </a:p>
        <a:p>
          <a:pPr marL="0" lvl="0" indent="0" algn="ctr" defTabSz="755650">
            <a:lnSpc>
              <a:spcPct val="90000"/>
            </a:lnSpc>
            <a:spcBef>
              <a:spcPct val="0"/>
            </a:spcBef>
            <a:spcAft>
              <a:spcPct val="35000"/>
            </a:spcAft>
            <a:buNone/>
          </a:pPr>
          <a:r>
            <a:rPr lang="en-US" sz="1700" kern="1200" baseline="0"/>
            <a:t>Azure</a:t>
          </a:r>
          <a:r>
            <a:rPr lang="zh-CN" sz="1700" kern="1200" baseline="0"/>
            <a:t> </a:t>
          </a:r>
          <a:r>
            <a:rPr lang="en-US" sz="1700" kern="1200" baseline="0"/>
            <a:t>Repo, GitHub</a:t>
          </a:r>
          <a:endParaRPr lang="en-US" sz="1700" kern="1200"/>
        </a:p>
      </dsp:txBody>
      <dsp:txXfrm>
        <a:off x="3866215" y="2403785"/>
        <a:ext cx="3286406" cy="1908363"/>
      </dsp:txXfrm>
    </dsp:sp>
    <dsp:sp modelId="{9D2E2FC6-DED6-4774-8DC3-600EA568E88E}">
      <dsp:nvSpPr>
        <dsp:cNvPr id="0" name=""/>
        <dsp:cNvSpPr/>
      </dsp:nvSpPr>
      <dsp:spPr>
        <a:xfrm>
          <a:off x="8795825" y="521789"/>
          <a:ext cx="1150242" cy="11502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9AE352-D38D-4F92-9F05-388B510B78BF}">
      <dsp:nvSpPr>
        <dsp:cNvPr id="0" name=""/>
        <dsp:cNvSpPr/>
      </dsp:nvSpPr>
      <dsp:spPr>
        <a:xfrm>
          <a:off x="7727743" y="1835016"/>
          <a:ext cx="3286406" cy="4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defRPr b="1"/>
          </a:pPr>
          <a:r>
            <a:rPr lang="en-US" sz="3000" kern="1200" baseline="0"/>
            <a:t>Deployment Options</a:t>
          </a:r>
          <a:endParaRPr lang="en-US" sz="3000" kern="1200"/>
        </a:p>
      </dsp:txBody>
      <dsp:txXfrm>
        <a:off x="7727743" y="1835016"/>
        <a:ext cx="3286406" cy="492960"/>
      </dsp:txXfrm>
    </dsp:sp>
    <dsp:sp modelId="{270D7B6A-82B8-48F5-AF31-CE53C577B522}">
      <dsp:nvSpPr>
        <dsp:cNvPr id="0" name=""/>
        <dsp:cNvSpPr/>
      </dsp:nvSpPr>
      <dsp:spPr>
        <a:xfrm>
          <a:off x="7727743" y="2403785"/>
          <a:ext cx="3286406" cy="1908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baseline="0"/>
            <a:t>Portal</a:t>
          </a:r>
          <a:endParaRPr lang="en-US" sz="1700" kern="1200"/>
        </a:p>
        <a:p>
          <a:pPr marL="0" lvl="0" indent="0" algn="ctr" defTabSz="755650">
            <a:lnSpc>
              <a:spcPct val="90000"/>
            </a:lnSpc>
            <a:spcBef>
              <a:spcPct val="0"/>
            </a:spcBef>
            <a:spcAft>
              <a:spcPct val="35000"/>
            </a:spcAft>
            <a:buNone/>
          </a:pPr>
          <a:r>
            <a:rPr lang="en-US" sz="1700" kern="1200" baseline="0"/>
            <a:t>Management API</a:t>
          </a:r>
          <a:endParaRPr lang="en-US" sz="1700" kern="1200"/>
        </a:p>
        <a:p>
          <a:pPr marL="0" lvl="0" indent="0" algn="ctr" defTabSz="755650">
            <a:lnSpc>
              <a:spcPct val="90000"/>
            </a:lnSpc>
            <a:spcBef>
              <a:spcPct val="0"/>
            </a:spcBef>
            <a:spcAft>
              <a:spcPct val="35000"/>
            </a:spcAft>
            <a:buNone/>
          </a:pPr>
          <a:r>
            <a:rPr lang="en-US" sz="1700" kern="1200" baseline="0"/>
            <a:t>PowerShell</a:t>
          </a:r>
          <a:endParaRPr lang="en-US" sz="1700" kern="1200"/>
        </a:p>
        <a:p>
          <a:pPr marL="0" lvl="0" indent="0" algn="ctr" defTabSz="755650">
            <a:lnSpc>
              <a:spcPct val="90000"/>
            </a:lnSpc>
            <a:spcBef>
              <a:spcPct val="0"/>
            </a:spcBef>
            <a:spcAft>
              <a:spcPct val="35000"/>
            </a:spcAft>
            <a:buNone/>
          </a:pPr>
          <a:r>
            <a:rPr lang="en-US" sz="1700" kern="1200" baseline="0"/>
            <a:t>SDKs</a:t>
          </a:r>
          <a:endParaRPr lang="en-US" sz="1700" kern="1200"/>
        </a:p>
        <a:p>
          <a:pPr marL="0" lvl="0" indent="0" algn="ctr" defTabSz="755650">
            <a:lnSpc>
              <a:spcPct val="90000"/>
            </a:lnSpc>
            <a:spcBef>
              <a:spcPct val="0"/>
            </a:spcBef>
            <a:spcAft>
              <a:spcPct val="35000"/>
            </a:spcAft>
            <a:buNone/>
          </a:pPr>
          <a:r>
            <a:rPr lang="en-US" sz="1700" kern="1200" baseline="0"/>
            <a:t>Classic Git deployment</a:t>
          </a:r>
          <a:endParaRPr lang="en-US" sz="1700" kern="1200"/>
        </a:p>
        <a:p>
          <a:pPr marL="0" lvl="0" indent="0" algn="ctr" defTabSz="755650">
            <a:lnSpc>
              <a:spcPct val="90000"/>
            </a:lnSpc>
            <a:spcBef>
              <a:spcPct val="0"/>
            </a:spcBef>
            <a:spcAft>
              <a:spcPct val="35000"/>
            </a:spcAft>
            <a:buNone/>
          </a:pPr>
          <a:r>
            <a:rPr lang="en-US" sz="1700" kern="1200" baseline="0"/>
            <a:t>Resource Manager Templates</a:t>
          </a:r>
          <a:endParaRPr lang="en-US" sz="1700" kern="1200"/>
        </a:p>
      </dsp:txBody>
      <dsp:txXfrm>
        <a:off x="7727743" y="2403785"/>
        <a:ext cx="3286406" cy="19083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5C51E-E9C7-4C12-B147-23A84D1A24FB}" type="datetimeFigureOut">
              <a:rPr lang="en-US" smtClean="0"/>
              <a:t>6/3/19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D45BD-7F3D-4271-8DD0-039B34E745A2}" type="slidenum">
              <a:rPr lang="en-US" smtClean="0"/>
              <a:t>‹#›</a:t>
            </a:fld>
            <a:endParaRPr lang="en-US"/>
          </a:p>
        </p:txBody>
      </p:sp>
    </p:spTree>
    <p:extLst>
      <p:ext uri="{BB962C8B-B14F-4D97-AF65-F5344CB8AC3E}">
        <p14:creationId xmlns:p14="http://schemas.microsoft.com/office/powerpoint/2010/main" val="409668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D45BD-7F3D-4271-8DD0-039B34E745A2}" type="slidenum">
              <a:rPr lang="en-US" smtClean="0"/>
              <a:t>1</a:t>
            </a:fld>
            <a:endParaRPr lang="en-US"/>
          </a:p>
        </p:txBody>
      </p:sp>
    </p:spTree>
    <p:extLst>
      <p:ext uri="{BB962C8B-B14F-4D97-AF65-F5344CB8AC3E}">
        <p14:creationId xmlns:p14="http://schemas.microsoft.com/office/powerpoint/2010/main" val="104704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20B838-E888-425C-B28C-33679B0DDA1A}" type="slidenum">
              <a:rPr lang="en-US" smtClean="0"/>
              <a:t>10</a:t>
            </a:fld>
            <a:endParaRPr lang="en-US"/>
          </a:p>
        </p:txBody>
      </p:sp>
    </p:spTree>
    <p:extLst>
      <p:ext uri="{BB962C8B-B14F-4D97-AF65-F5344CB8AC3E}">
        <p14:creationId xmlns:p14="http://schemas.microsoft.com/office/powerpoint/2010/main" val="1134079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D45BD-7F3D-4271-8DD0-039B34E745A2}" type="slidenum">
              <a:rPr lang="en-US" smtClean="0"/>
              <a:t>12</a:t>
            </a:fld>
            <a:endParaRPr lang="en-US"/>
          </a:p>
        </p:txBody>
      </p:sp>
    </p:spTree>
    <p:extLst>
      <p:ext uri="{BB962C8B-B14F-4D97-AF65-F5344CB8AC3E}">
        <p14:creationId xmlns:p14="http://schemas.microsoft.com/office/powerpoint/2010/main" val="844044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5" name="Date Placeholder 4"/>
          <p:cNvSpPr>
            <a:spLocks noGrp="1"/>
          </p:cNvSpPr>
          <p:nvPr>
            <p:ph type="dt" idx="10"/>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F22B3E36-5CE0-4CB7-82DE-38A88C71BFA8}"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6/3/19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b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8" name="Header Placeholder 7"/>
          <p:cNvSpPr>
            <a:spLocks noGrp="1"/>
          </p:cNvSpPr>
          <p:nvPr>
            <p:ph type="hdr" sz="quarter" idx="13"/>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Tech Ready 15</a:t>
            </a:r>
          </a:p>
        </p:txBody>
      </p:sp>
    </p:spTree>
    <p:extLst>
      <p:ext uri="{BB962C8B-B14F-4D97-AF65-F5344CB8AC3E}">
        <p14:creationId xmlns:p14="http://schemas.microsoft.com/office/powerpoint/2010/main" val="4186412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0ECFDC7D-F4BE-4668-920D-08874925A5D7}" type="datetime8">
              <a:rPr lang="en-US" smtClean="0">
                <a:solidFill>
                  <a:prstClr val="black"/>
                </a:solidFill>
              </a:rPr>
              <a:t>6/3/19 8:10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85407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D45BD-7F3D-4271-8DD0-039B34E745A2}" type="slidenum">
              <a:rPr lang="en-US" smtClean="0"/>
              <a:t>2</a:t>
            </a:fld>
            <a:endParaRPr lang="en-US"/>
          </a:p>
        </p:txBody>
      </p:sp>
    </p:spTree>
    <p:extLst>
      <p:ext uri="{BB962C8B-B14F-4D97-AF65-F5344CB8AC3E}">
        <p14:creationId xmlns:p14="http://schemas.microsoft.com/office/powerpoint/2010/main" val="328999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D45BD-7F3D-4271-8DD0-039B34E745A2}" type="slidenum">
              <a:rPr lang="en-US" smtClean="0"/>
              <a:t>3</a:t>
            </a:fld>
            <a:endParaRPr lang="en-US"/>
          </a:p>
        </p:txBody>
      </p:sp>
    </p:spTree>
    <p:extLst>
      <p:ext uri="{BB962C8B-B14F-4D97-AF65-F5344CB8AC3E}">
        <p14:creationId xmlns:p14="http://schemas.microsoft.com/office/powerpoint/2010/main" val="181778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D45BD-7F3D-4271-8DD0-039B34E745A2}" type="slidenum">
              <a:rPr lang="en-US" smtClean="0"/>
              <a:t>4</a:t>
            </a:fld>
            <a:endParaRPr lang="en-US"/>
          </a:p>
        </p:txBody>
      </p:sp>
    </p:spTree>
    <p:extLst>
      <p:ext uri="{BB962C8B-B14F-4D97-AF65-F5344CB8AC3E}">
        <p14:creationId xmlns:p14="http://schemas.microsoft.com/office/powerpoint/2010/main" val="257284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D45BD-7F3D-4271-8DD0-039B34E745A2}" type="slidenum">
              <a:rPr lang="en-US" smtClean="0"/>
              <a:t>5</a:t>
            </a:fld>
            <a:endParaRPr lang="en-US"/>
          </a:p>
        </p:txBody>
      </p:sp>
    </p:spTree>
    <p:extLst>
      <p:ext uri="{BB962C8B-B14F-4D97-AF65-F5344CB8AC3E}">
        <p14:creationId xmlns:p14="http://schemas.microsoft.com/office/powerpoint/2010/main" val="258814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D45BD-7F3D-4271-8DD0-039B34E745A2}" type="slidenum">
              <a:rPr lang="en-US" smtClean="0"/>
              <a:t>6</a:t>
            </a:fld>
            <a:endParaRPr lang="en-US"/>
          </a:p>
        </p:txBody>
      </p:sp>
    </p:spTree>
    <p:extLst>
      <p:ext uri="{BB962C8B-B14F-4D97-AF65-F5344CB8AC3E}">
        <p14:creationId xmlns:p14="http://schemas.microsoft.com/office/powerpoint/2010/main" val="1037973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D45BD-7F3D-4271-8DD0-039B34E745A2}" type="slidenum">
              <a:rPr lang="en-US" smtClean="0"/>
              <a:t>7</a:t>
            </a:fld>
            <a:endParaRPr lang="en-US"/>
          </a:p>
        </p:txBody>
      </p:sp>
    </p:spTree>
    <p:extLst>
      <p:ext uri="{BB962C8B-B14F-4D97-AF65-F5344CB8AC3E}">
        <p14:creationId xmlns:p14="http://schemas.microsoft.com/office/powerpoint/2010/main" val="1129563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ED45BD-7F3D-4271-8DD0-039B34E745A2}" type="slidenum">
              <a:rPr lang="en-US" smtClean="0"/>
              <a:t>8</a:t>
            </a:fld>
            <a:endParaRPr lang="en-US"/>
          </a:p>
        </p:txBody>
      </p:sp>
    </p:spTree>
    <p:extLst>
      <p:ext uri="{BB962C8B-B14F-4D97-AF65-F5344CB8AC3E}">
        <p14:creationId xmlns:p14="http://schemas.microsoft.com/office/powerpoint/2010/main" val="1736970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ED45BD-7F3D-4271-8DD0-039B34E745A2}" type="slidenum">
              <a:rPr lang="en-US" smtClean="0"/>
              <a:t>9</a:t>
            </a:fld>
            <a:endParaRPr lang="en-US"/>
          </a:p>
        </p:txBody>
      </p:sp>
    </p:spTree>
    <p:extLst>
      <p:ext uri="{BB962C8B-B14F-4D97-AF65-F5344CB8AC3E}">
        <p14:creationId xmlns:p14="http://schemas.microsoft.com/office/powerpoint/2010/main" val="1434279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8" name="MS logo white - EMF" descr="Microsoft logo white text version">
            <a:extLst>
              <a:ext uri="{FF2B5EF4-FFF2-40B4-BE49-F238E27FC236}">
                <a16:creationId xmlns:a16="http://schemas.microsoft.com/office/drawing/2014/main" id="{10847DFE-DD48-4C93-84DD-AE782B2A9A22}"/>
              </a:ext>
            </a:extLst>
          </p:cNvPr>
          <p:cNvPicPr>
            <a:picLocks noChangeAspect="1"/>
          </p:cNvPicPr>
          <p:nvPr/>
        </p:nvPicPr>
        <p:blipFill>
          <a:blip r:embed="rId2"/>
          <a:stretch>
            <a:fillRect/>
          </a:stretch>
        </p:blipFill>
        <p:spPr bwMode="black">
          <a:xfrm>
            <a:off x="584200" y="585788"/>
            <a:ext cx="1366245" cy="292608"/>
          </a:xfrm>
          <a:prstGeom prst="rect">
            <a:avLst/>
          </a:prstGeom>
        </p:spPr>
      </p:pic>
      <p:pic>
        <p:nvPicPr>
          <p:cNvPr id="11" name="Picture 10" descr="Software developer on computer in conference room">
            <a:extLst>
              <a:ext uri="{FF2B5EF4-FFF2-40B4-BE49-F238E27FC236}">
                <a16:creationId xmlns:a16="http://schemas.microsoft.com/office/drawing/2014/main" id="{F148803C-2E46-470C-BE8C-B8EAA141793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33488" y="0"/>
            <a:ext cx="6858512" cy="6858000"/>
          </a:xfrm>
          <a:prstGeom prst="rect">
            <a:avLst/>
          </a:prstGeom>
        </p:spPr>
      </p:pic>
    </p:spTree>
    <p:extLst>
      <p:ext uri="{BB962C8B-B14F-4D97-AF65-F5344CB8AC3E}">
        <p14:creationId xmlns:p14="http://schemas.microsoft.com/office/powerpoint/2010/main" val="21027091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9311972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0" spc="-49" baseline="0">
                <a:gradFill>
                  <a:gsLst>
                    <a:gs pos="1250">
                      <a:schemeClr val="tx1"/>
                    </a:gs>
                    <a:gs pos="100000">
                      <a:schemeClr val="tx1"/>
                    </a:gs>
                  </a:gsLst>
                  <a:lin ang="5400000" scaled="0"/>
                </a:gradFill>
                <a:latin typeface="+mj-lt"/>
                <a:cs typeface="Segoe UI" panose="020B0502040204020203" pitchFamily="34" charset="0"/>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38554"/>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3218109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3152001"/>
            <a:ext cx="4161981" cy="553998"/>
          </a:xfrm>
        </p:spPr>
        <p:txBody>
          <a:bodyPr wrap="square" rIns="0" anchor="ctr" anchorCtr="0">
            <a:spAutoFit/>
          </a:bodyPr>
          <a:lstStyle>
            <a:lvl1pPr>
              <a:lnSpc>
                <a:spcPct val="100000"/>
              </a:lnSpc>
              <a:defRPr sz="3600" b="0" spc="-49" baseline="0">
                <a:gradFill>
                  <a:gsLst>
                    <a:gs pos="1250">
                      <a:schemeClr val="tx1"/>
                    </a:gs>
                    <a:gs pos="100000">
                      <a:schemeClr val="tx1"/>
                    </a:gs>
                  </a:gsLst>
                  <a:lin ang="5400000" scaled="0"/>
                </a:gradFill>
                <a:latin typeface="+mj-lt"/>
                <a:cs typeface="Segoe UI" panose="020B0502040204020203" pitchFamily="34" charset="0"/>
              </a:defRPr>
            </a:lvl1pPr>
          </a:lstStyle>
          <a:p>
            <a:r>
              <a:rPr lang="en-US"/>
              <a:t>Square photo layout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21951740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mj-lt"/>
                <a:cs typeface="Segoe UI" panose="020B0502040204020203" pitchFamily="34" charset="0"/>
              </a:defRPr>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530221032"/>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0F29D-C5E8-44D2-9526-FDD92F645402}"/>
              </a:ext>
            </a:extLst>
          </p:cNvPr>
          <p:cNvSpPr>
            <a:spLocks noGrp="1"/>
          </p:cNvSpPr>
          <p:nvPr>
            <p:ph type="title"/>
          </p:nvPr>
        </p:nvSpPr>
        <p:spPr>
          <a:xfrm>
            <a:off x="588263" y="5438001"/>
            <a:ext cx="11018520" cy="553998"/>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78653631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0F29D-C5E8-44D2-9526-FDD92F645402}"/>
              </a:ext>
            </a:extLst>
          </p:cNvPr>
          <p:cNvSpPr>
            <a:spLocks noGrp="1"/>
          </p:cNvSpPr>
          <p:nvPr>
            <p:ph type="title"/>
          </p:nvPr>
        </p:nvSpPr>
        <p:spPr>
          <a:xfrm>
            <a:off x="588263" y="866001"/>
            <a:ext cx="11018520" cy="553998"/>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8620595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307777"/>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307777"/>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830936852"/>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307777"/>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307777"/>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307777"/>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04862739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556869215"/>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6" name="Text Placeholder 3">
            <a:extLst>
              <a:ext uri="{FF2B5EF4-FFF2-40B4-BE49-F238E27FC236}">
                <a16:creationId xmlns:a16="http://schemas.microsoft.com/office/drawing/2014/main" id="{5497F3D2-4B1F-4B39-9F73-BA917D388B3B}"/>
              </a:ext>
            </a:extLst>
          </p:cNvPr>
          <p:cNvSpPr>
            <a:spLocks noGrp="1"/>
          </p:cNvSpPr>
          <p:nvPr>
            <p:ph type="body" sz="quarter" idx="11" hasCustomPrompt="1"/>
          </p:nvPr>
        </p:nvSpPr>
        <p:spPr>
          <a:xfrm>
            <a:off x="8128000" y="2017713"/>
            <a:ext cx="3481388" cy="307777"/>
          </a:xfrm>
        </p:spPr>
        <p:txBody>
          <a:bodyPr wrap="square">
            <a:spAutoFit/>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Add a caption</a:t>
            </a:r>
          </a:p>
        </p:txBody>
      </p:sp>
      <p:sp>
        <p:nvSpPr>
          <p:cNvPr id="3" name="Picture Placeholder 2" descr="This screen 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4200" y="1436688"/>
            <a:ext cx="7253288" cy="4832350"/>
          </a:xfrm>
          <a:blipFill>
            <a:blip r:embed="rId2"/>
            <a:stretch>
              <a:fillRect/>
            </a:stretch>
          </a:blipFill>
        </p:spPr>
        <p:txBody>
          <a:bodyPr bIns="1097280" anchor="ctr">
            <a:noAutofit/>
          </a:bodyPr>
          <a:lstStyle>
            <a:lvl1pPr marL="0" indent="0" algn="ctr">
              <a:buNone/>
              <a:defRPr sz="1400" b="1">
                <a:solidFill>
                  <a:srgbClr val="000000"/>
                </a:solidFill>
              </a:defRPr>
            </a:lvl1pPr>
          </a:lstStyle>
          <a:p>
            <a:r>
              <a:rPr lang="en-US"/>
              <a:t>Drag &amp; drop your screen shot here </a:t>
            </a:r>
            <a:br>
              <a:rPr lang="en-US"/>
            </a:br>
            <a:r>
              <a:rPr lang="en-US"/>
              <a:t>or click or tap icon below to insert </a:t>
            </a:r>
          </a:p>
        </p:txBody>
      </p:sp>
    </p:spTree>
    <p:extLst>
      <p:ext uri="{BB962C8B-B14F-4D97-AF65-F5344CB8AC3E}">
        <p14:creationId xmlns:p14="http://schemas.microsoft.com/office/powerpoint/2010/main" val="21161466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6">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12">
          <p15:clr>
            <a:srgbClr val="5ACBF0"/>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MS logo white - EMF" descr="Microsoft logo white text version">
            <a:extLst>
              <a:ext uri="{FF2B5EF4-FFF2-40B4-BE49-F238E27FC236}">
                <a16:creationId xmlns:a16="http://schemas.microsoft.com/office/drawing/2014/main" id="{752F7F94-9231-4E4A-AA40-FA537E6B0D74}"/>
              </a:ext>
            </a:extLst>
          </p:cNvPr>
          <p:cNvPicPr>
            <a:picLocks noChangeAspect="1"/>
          </p:cNvPicPr>
          <p:nvPr/>
        </p:nvPicPr>
        <p:blipFill>
          <a:blip r:embed="rId2"/>
          <a:stretch>
            <a:fillRect/>
          </a:stretch>
        </p:blipFill>
        <p:spPr bwMode="black">
          <a:xfrm>
            <a:off x="584200" y="585788"/>
            <a:ext cx="1366245" cy="292608"/>
          </a:xfrm>
          <a:prstGeom prst="rect">
            <a:avLst/>
          </a:prstGeom>
        </p:spPr>
      </p:pic>
      <p:pic>
        <p:nvPicPr>
          <p:cNvPr id="10" name="Picture 9" descr="Software developer on computer in conference room">
            <a:extLst>
              <a:ext uri="{FF2B5EF4-FFF2-40B4-BE49-F238E27FC236}">
                <a16:creationId xmlns:a16="http://schemas.microsoft.com/office/drawing/2014/main" id="{5E9EB865-03EF-47E6-BD88-68FDD18902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33488" y="0"/>
            <a:ext cx="6858512" cy="6858000"/>
          </a:xfrm>
          <a:prstGeom prst="rect">
            <a:avLst/>
          </a:prstGeom>
        </p:spPr>
      </p:pic>
    </p:spTree>
    <p:extLst>
      <p:ext uri="{BB962C8B-B14F-4D97-AF65-F5344CB8AC3E}">
        <p14:creationId xmlns:p14="http://schemas.microsoft.com/office/powerpoint/2010/main" val="63395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1"/>
            <a:ext cx="3468956" cy="1107996"/>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356100" y="2447039"/>
            <a:ext cx="7251192" cy="369332"/>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p:nvCxnSpPr>
        <p:spPr>
          <a:xfrm>
            <a:off x="4356100" y="2017713"/>
            <a:ext cx="72532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48293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5ACBF0"/>
          </p15:clr>
        </p15:guide>
        <p15:guide id="13" pos="2744">
          <p15:clr>
            <a:srgbClr val="5ACBF0"/>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2" orient="horz" pos="17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6" name="Title 5">
            <a:extLst>
              <a:ext uri="{FF2B5EF4-FFF2-40B4-BE49-F238E27FC236}">
                <a16:creationId xmlns:a16="http://schemas.microsoft.com/office/drawing/2014/main" id="{E1FA0F84-F2FF-4407-BF3B-865F6671E357}"/>
              </a:ext>
            </a:extLst>
          </p:cNvPr>
          <p:cNvSpPr>
            <a:spLocks noGrp="1"/>
          </p:cNvSpPr>
          <p:nvPr>
            <p:ph type="title" hasCustomPrompt="1"/>
          </p:nvPr>
        </p:nvSpPr>
        <p:spPr bwMode="auto">
          <a:xfrm>
            <a:off x="588263" y="3179701"/>
            <a:ext cx="3182621" cy="498598"/>
          </a:xfrm>
          <a:noFill/>
        </p:spPr>
        <p:txBody>
          <a:bodyPr vert="horz" wrap="square" lIns="0" tIns="0" rIns="0" bIns="0" rtlCol="0" anchor="ctr" anchorCtr="0">
            <a:spAutoFit/>
          </a:bodyPr>
          <a:lstStyle>
            <a:lvl1pPr>
              <a:defRPr lang="en-US" dirty="0">
                <a:solidFill>
                  <a:srgbClr val="FFFFFF"/>
                </a:solidFill>
              </a:defRPr>
            </a:lvl1pPr>
          </a:lstStyle>
          <a:p>
            <a:pPr lvl="0">
              <a:lnSpc>
                <a:spcPct val="90000"/>
              </a:lnSpc>
            </a:pPr>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008563" y="3213557"/>
            <a:ext cx="6599409" cy="430887"/>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72793231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5ACBF0"/>
          </p15:clr>
        </p15:guide>
        <p15:guide id="14" pos="3155">
          <p15:clr>
            <a:srgbClr val="5ACBF0"/>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9" orient="horz" pos="2160">
          <p15:clr>
            <a:srgbClr val="FDE53C"/>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FA0F84-F2FF-4407-BF3B-865F6671E357}"/>
              </a:ext>
            </a:extLst>
          </p:cNvPr>
          <p:cNvSpPr>
            <a:spLocks noGrp="1"/>
          </p:cNvSpPr>
          <p:nvPr>
            <p:ph type="title" hasCustomPrompt="1"/>
          </p:nvPr>
        </p:nvSpPr>
        <p:spPr>
          <a:xfrm>
            <a:off x="588263" y="3179701"/>
            <a:ext cx="3182621" cy="498598"/>
          </a:xfrm>
          <a:noFill/>
        </p:spPr>
        <p:txBody>
          <a:bodyPr vert="horz" wrap="square" lIns="0" tIns="0" rIns="0" bIns="0" rtlCol="0" anchor="ctr" anchorCtr="0">
            <a:spAutoFit/>
          </a:bodyPr>
          <a:lstStyle>
            <a:lvl1pPr>
              <a:defRPr lang="en-US" dirty="0">
                <a:solidFill>
                  <a:schemeClr val="tx1"/>
                </a:solidFill>
              </a:defRPr>
            </a:lvl1pPr>
          </a:lstStyle>
          <a:p>
            <a:pPr lvl="0">
              <a:lnSpc>
                <a:spcPct val="90000"/>
              </a:lnSpc>
            </a:pPr>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008563" y="3213557"/>
            <a:ext cx="6599409" cy="430887"/>
          </a:xfrm>
        </p:spPr>
        <p:txBody>
          <a:bodyPr anchor="ctr" anchorCtr="0">
            <a:spAutoFit/>
          </a:bodyPr>
          <a:lstStyle>
            <a:lvl1pPr marL="0" indent="0">
              <a:spcAft>
                <a:spcPts val="1200"/>
              </a:spcAft>
              <a:buNone/>
              <a:defRPr sz="2800"/>
            </a:lvl1pPr>
            <a:lvl2pPr marL="228600" indent="0">
              <a:buNone/>
              <a:defRPr/>
            </a:lvl2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0895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9" orient="horz" pos="2160">
          <p15:clr>
            <a:srgbClr val="FDE53C"/>
          </p15:clr>
        </p15:guide>
        <p15:guide id="30" pos="237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5329057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5442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455024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74475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32224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53880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5083330"/>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BB651035-36B1-415D-8FE3-8C820588801B}"/>
              </a:ext>
            </a:extLst>
          </p:cNvPr>
          <p:cNvPicPr>
            <a:picLocks noChangeAspect="1"/>
          </p:cNvPicPr>
          <p:nvPr/>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8979053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pic>
        <p:nvPicPr>
          <p:cNvPr id="4" name="MS logo white - EMF" descr="Microsoft logo white text version">
            <a:extLst>
              <a:ext uri="{FF2B5EF4-FFF2-40B4-BE49-F238E27FC236}">
                <a16:creationId xmlns:a16="http://schemas.microsoft.com/office/drawing/2014/main" id="{1291B0CF-9615-4684-B7F1-8E5483826A4A}"/>
              </a:ext>
            </a:extLst>
          </p:cNvPr>
          <p:cNvPicPr>
            <a:picLocks noChangeAspect="1"/>
          </p:cNvPicPr>
          <p:nvPr/>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40118164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794519095"/>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3209-8804-433F-999F-6649BF9D0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72F701-6151-42FC-A65A-9ED635A8A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FD4ED4-692F-41F3-BCFB-D2B1F4997B3B}"/>
              </a:ext>
            </a:extLst>
          </p:cNvPr>
          <p:cNvSpPr>
            <a:spLocks noGrp="1"/>
          </p:cNvSpPr>
          <p:nvPr>
            <p:ph type="dt" sz="half" idx="10"/>
          </p:nvPr>
        </p:nvSpPr>
        <p:spPr/>
        <p:txBody>
          <a:bodyPr/>
          <a:lstStyle/>
          <a:p>
            <a:fld id="{F3071455-C0A1-499E-85F8-DD7DEBC902C8}" type="datetimeFigureOut">
              <a:rPr lang="en-US" smtClean="0"/>
              <a:t>6/3/19</a:t>
            </a:fld>
            <a:endParaRPr lang="en-US"/>
          </a:p>
        </p:txBody>
      </p:sp>
      <p:sp>
        <p:nvSpPr>
          <p:cNvPr id="5" name="Footer Placeholder 4">
            <a:extLst>
              <a:ext uri="{FF2B5EF4-FFF2-40B4-BE49-F238E27FC236}">
                <a16:creationId xmlns:a16="http://schemas.microsoft.com/office/drawing/2014/main" id="{F5725A0D-5B43-449D-8C62-7EC80512E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A21B8-861E-4F28-A2D9-34090002DB33}"/>
              </a:ext>
            </a:extLst>
          </p:cNvPr>
          <p:cNvSpPr>
            <a:spLocks noGrp="1"/>
          </p:cNvSpPr>
          <p:nvPr>
            <p:ph type="sldNum" sz="quarter" idx="12"/>
          </p:nvPr>
        </p:nvSpPr>
        <p:spPr/>
        <p:txBody>
          <a:bodyPr/>
          <a:lstStyle/>
          <a:p>
            <a:fld id="{3559267F-8224-4836-885B-C22542A2A37C}" type="slidenum">
              <a:rPr lang="en-US" smtClean="0"/>
              <a:t>‹#›</a:t>
            </a:fld>
            <a:endParaRPr lang="en-US"/>
          </a:p>
        </p:txBody>
      </p:sp>
    </p:spTree>
    <p:extLst>
      <p:ext uri="{BB962C8B-B14F-4D97-AF65-F5344CB8AC3E}">
        <p14:creationId xmlns:p14="http://schemas.microsoft.com/office/powerpoint/2010/main" val="425048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98BE-991F-4A77-9CD1-2D155344C6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A283B-A7CC-497D-864F-F11D857F34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C2B79-B7B4-4877-9DAE-8FF3D9EBBD34}"/>
              </a:ext>
            </a:extLst>
          </p:cNvPr>
          <p:cNvSpPr>
            <a:spLocks noGrp="1"/>
          </p:cNvSpPr>
          <p:nvPr>
            <p:ph type="dt" sz="half" idx="10"/>
          </p:nvPr>
        </p:nvSpPr>
        <p:spPr/>
        <p:txBody>
          <a:bodyPr/>
          <a:lstStyle/>
          <a:p>
            <a:fld id="{F3071455-C0A1-499E-85F8-DD7DEBC902C8}" type="datetimeFigureOut">
              <a:rPr lang="en-US" smtClean="0"/>
              <a:t>6/3/19</a:t>
            </a:fld>
            <a:endParaRPr lang="en-US"/>
          </a:p>
        </p:txBody>
      </p:sp>
      <p:sp>
        <p:nvSpPr>
          <p:cNvPr id="5" name="Footer Placeholder 4">
            <a:extLst>
              <a:ext uri="{FF2B5EF4-FFF2-40B4-BE49-F238E27FC236}">
                <a16:creationId xmlns:a16="http://schemas.microsoft.com/office/drawing/2014/main" id="{123A94E6-69FA-43B7-8B05-7AECD2F6F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1B142-678B-435B-8E6E-ADF25A94C3CE}"/>
              </a:ext>
            </a:extLst>
          </p:cNvPr>
          <p:cNvSpPr>
            <a:spLocks noGrp="1"/>
          </p:cNvSpPr>
          <p:nvPr>
            <p:ph type="sldNum" sz="quarter" idx="12"/>
          </p:nvPr>
        </p:nvSpPr>
        <p:spPr/>
        <p:txBody>
          <a:bodyPr/>
          <a:lstStyle/>
          <a:p>
            <a:fld id="{3559267F-8224-4836-885B-C22542A2A37C}" type="slidenum">
              <a:rPr lang="en-US" smtClean="0"/>
              <a:t>‹#›</a:t>
            </a:fld>
            <a:endParaRPr lang="en-US"/>
          </a:p>
        </p:txBody>
      </p:sp>
    </p:spTree>
    <p:extLst>
      <p:ext uri="{BB962C8B-B14F-4D97-AF65-F5344CB8AC3E}">
        <p14:creationId xmlns:p14="http://schemas.microsoft.com/office/powerpoint/2010/main" val="1905595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0" name="Picture 9" descr="Software developer on computer in conference room">
            <a:extLst>
              <a:ext uri="{FF2B5EF4-FFF2-40B4-BE49-F238E27FC236}">
                <a16:creationId xmlns:a16="http://schemas.microsoft.com/office/drawing/2014/main" id="{7534CB70-C800-4951-9D0D-B89D17FCA1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3488" y="0"/>
            <a:ext cx="6858512" cy="6858000"/>
          </a:xfrm>
          <a:prstGeom prst="rect">
            <a:avLst/>
          </a:prstGeom>
        </p:spPr>
      </p:pic>
    </p:spTree>
    <p:extLst>
      <p:ext uri="{BB962C8B-B14F-4D97-AF65-F5344CB8AC3E}">
        <p14:creationId xmlns:p14="http://schemas.microsoft.com/office/powerpoint/2010/main" val="2741033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0" name="Picture 9" descr="Software developer on computer in conference room">
            <a:extLst>
              <a:ext uri="{FF2B5EF4-FFF2-40B4-BE49-F238E27FC236}">
                <a16:creationId xmlns:a16="http://schemas.microsoft.com/office/drawing/2014/main" id="{DDDBA06D-7EB2-4C90-8566-67ED2B2781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3488" y="0"/>
            <a:ext cx="6858512" cy="6858000"/>
          </a:xfrm>
          <a:prstGeom prst="rect">
            <a:avLst/>
          </a:prstGeom>
        </p:spPr>
      </p:pic>
    </p:spTree>
    <p:extLst>
      <p:ext uri="{BB962C8B-B14F-4D97-AF65-F5344CB8AC3E}">
        <p14:creationId xmlns:p14="http://schemas.microsoft.com/office/powerpoint/2010/main" val="2791252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91238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366305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89697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356412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06850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070436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31974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lvl1pPr>
              <a:defRPr>
                <a:solidFill>
                  <a:srgbClr val="000000"/>
                </a:solidFill>
              </a:defRPr>
            </a:lvl1pPr>
          </a:lstStyle>
          <a:p>
            <a:r>
              <a:rPr lang="en-US"/>
              <a:t>Click to edit Master title style</a:t>
            </a:r>
          </a:p>
        </p:txBody>
      </p:sp>
    </p:spTree>
    <p:extLst>
      <p:ext uri="{BB962C8B-B14F-4D97-AF65-F5344CB8AC3E}">
        <p14:creationId xmlns:p14="http://schemas.microsoft.com/office/powerpoint/2010/main" val="7985538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0228853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0" spc="-49" baseline="0">
                <a:gradFill>
                  <a:gsLst>
                    <a:gs pos="1250">
                      <a:schemeClr val="tx1"/>
                    </a:gs>
                    <a:gs pos="100000">
                      <a:schemeClr val="tx1"/>
                    </a:gs>
                  </a:gsLst>
                  <a:lin ang="5400000" scaled="0"/>
                </a:gradFill>
                <a:latin typeface="+mj-lt"/>
                <a:cs typeface="Segoe UI" panose="020B0502040204020203" pitchFamily="34" charset="0"/>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38554"/>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05937262"/>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3152001"/>
            <a:ext cx="4161981" cy="553998"/>
          </a:xfrm>
        </p:spPr>
        <p:txBody>
          <a:bodyPr wrap="square" rIns="0" anchor="ctr" anchorCtr="0">
            <a:spAutoFit/>
          </a:bodyPr>
          <a:lstStyle>
            <a:lvl1pPr>
              <a:lnSpc>
                <a:spcPct val="100000"/>
              </a:lnSpc>
              <a:defRPr sz="3600" b="0" spc="-49" baseline="0">
                <a:gradFill>
                  <a:gsLst>
                    <a:gs pos="1250">
                      <a:schemeClr val="tx1"/>
                    </a:gs>
                    <a:gs pos="100000">
                      <a:schemeClr val="tx1"/>
                    </a:gs>
                  </a:gsLst>
                  <a:lin ang="5400000" scaled="0"/>
                </a:gradFill>
                <a:latin typeface="+mj-lt"/>
                <a:cs typeface="Segoe UI" panose="020B0502040204020203" pitchFamily="34" charset="0"/>
              </a:defRPr>
            </a:lvl1pPr>
          </a:lstStyle>
          <a:p>
            <a:r>
              <a:rPr lang="en-US"/>
              <a:t>Square photo layout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0777915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mj-lt"/>
                <a:cs typeface="Segoe UI" panose="020B0502040204020203" pitchFamily="34" charset="0"/>
              </a:defRPr>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01751379"/>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0F29D-C5E8-44D2-9526-FDD92F645402}"/>
              </a:ext>
            </a:extLst>
          </p:cNvPr>
          <p:cNvSpPr>
            <a:spLocks noGrp="1"/>
          </p:cNvSpPr>
          <p:nvPr>
            <p:ph type="title"/>
          </p:nvPr>
        </p:nvSpPr>
        <p:spPr>
          <a:xfrm>
            <a:off x="588263" y="5438001"/>
            <a:ext cx="11018520" cy="553998"/>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85318255"/>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0F29D-C5E8-44D2-9526-FDD92F645402}"/>
              </a:ext>
            </a:extLst>
          </p:cNvPr>
          <p:cNvSpPr>
            <a:spLocks noGrp="1"/>
          </p:cNvSpPr>
          <p:nvPr>
            <p:ph type="title"/>
          </p:nvPr>
        </p:nvSpPr>
        <p:spPr>
          <a:xfrm>
            <a:off x="588263" y="866001"/>
            <a:ext cx="11018520" cy="553998"/>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85084127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307777"/>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307777"/>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820275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6230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307777"/>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307777"/>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307777"/>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1885103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022921794"/>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6" name="Text Placeholder 3">
            <a:extLst>
              <a:ext uri="{FF2B5EF4-FFF2-40B4-BE49-F238E27FC236}">
                <a16:creationId xmlns:a16="http://schemas.microsoft.com/office/drawing/2014/main" id="{5497F3D2-4B1F-4B39-9F73-BA917D388B3B}"/>
              </a:ext>
            </a:extLst>
          </p:cNvPr>
          <p:cNvSpPr>
            <a:spLocks noGrp="1"/>
          </p:cNvSpPr>
          <p:nvPr>
            <p:ph type="body" sz="quarter" idx="11" hasCustomPrompt="1"/>
          </p:nvPr>
        </p:nvSpPr>
        <p:spPr>
          <a:xfrm>
            <a:off x="8128000" y="2017713"/>
            <a:ext cx="3481388" cy="307777"/>
          </a:xfrm>
        </p:spPr>
        <p:txBody>
          <a:bodyPr wrap="square">
            <a:spAutoFit/>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Add a caption</a:t>
            </a:r>
          </a:p>
        </p:txBody>
      </p:sp>
      <p:sp>
        <p:nvSpPr>
          <p:cNvPr id="3" name="Picture Placeholder 2" descr="This screen 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97280" anchor="ctr">
            <a:noAutofit/>
          </a:bodyPr>
          <a:lstStyle>
            <a:lvl1pPr marL="0" indent="0" algn="ctr">
              <a:buNone/>
              <a:defRPr sz="1400" b="1">
                <a:solidFill>
                  <a:srgbClr val="000000"/>
                </a:solidFill>
              </a:defRPr>
            </a:lvl1pPr>
          </a:lstStyle>
          <a:p>
            <a:r>
              <a:rPr lang="en-US"/>
              <a:t>Drag &amp; drop your screen shot here </a:t>
            </a:r>
            <a:br>
              <a:rPr lang="en-US"/>
            </a:br>
            <a:r>
              <a:rPr lang="en-US"/>
              <a:t>or click or tap icon below to insert </a:t>
            </a:r>
          </a:p>
        </p:txBody>
      </p:sp>
    </p:spTree>
    <p:extLst>
      <p:ext uri="{BB962C8B-B14F-4D97-AF65-F5344CB8AC3E}">
        <p14:creationId xmlns:p14="http://schemas.microsoft.com/office/powerpoint/2010/main" val="213155789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6">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12">
          <p15:clr>
            <a:srgbClr val="5ACBF0"/>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1"/>
            <a:ext cx="3468956" cy="1107996"/>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356100" y="2447039"/>
            <a:ext cx="7251192" cy="369332"/>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356100" y="2017713"/>
            <a:ext cx="72532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8524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5ACBF0"/>
          </p15:clr>
        </p15:guide>
        <p15:guide id="13" pos="2744">
          <p15:clr>
            <a:srgbClr val="5ACBF0"/>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2" orient="horz" pos="172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6" name="Title 5">
            <a:extLst>
              <a:ext uri="{FF2B5EF4-FFF2-40B4-BE49-F238E27FC236}">
                <a16:creationId xmlns:a16="http://schemas.microsoft.com/office/drawing/2014/main" id="{E1FA0F84-F2FF-4407-BF3B-865F6671E357}"/>
              </a:ext>
            </a:extLst>
          </p:cNvPr>
          <p:cNvSpPr>
            <a:spLocks noGrp="1"/>
          </p:cNvSpPr>
          <p:nvPr>
            <p:ph type="title" hasCustomPrompt="1"/>
          </p:nvPr>
        </p:nvSpPr>
        <p:spPr bwMode="auto">
          <a:xfrm>
            <a:off x="588263" y="3179701"/>
            <a:ext cx="3182621" cy="498598"/>
          </a:xfrm>
          <a:noFill/>
        </p:spPr>
        <p:txBody>
          <a:bodyPr vert="horz" wrap="square" lIns="0" tIns="0" rIns="0" bIns="0" rtlCol="0" anchor="ctr" anchorCtr="0">
            <a:spAutoFit/>
          </a:bodyPr>
          <a:lstStyle>
            <a:lvl1pPr>
              <a:defRPr lang="en-US" dirty="0">
                <a:solidFill>
                  <a:srgbClr val="FFFFFF"/>
                </a:solidFill>
              </a:defRPr>
            </a:lvl1pPr>
          </a:lstStyle>
          <a:p>
            <a:pPr lvl="0">
              <a:lnSpc>
                <a:spcPct val="90000"/>
              </a:lnSpc>
            </a:pPr>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008563" y="3213557"/>
            <a:ext cx="6599409" cy="430887"/>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5389993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5ACBF0"/>
          </p15:clr>
        </p15:guide>
        <p15:guide id="14" pos="3155">
          <p15:clr>
            <a:srgbClr val="5ACBF0"/>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9" orient="horz" pos="2160">
          <p15:clr>
            <a:srgbClr val="FDE53C"/>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FA0F84-F2FF-4407-BF3B-865F6671E357}"/>
              </a:ext>
            </a:extLst>
          </p:cNvPr>
          <p:cNvSpPr>
            <a:spLocks noGrp="1"/>
          </p:cNvSpPr>
          <p:nvPr>
            <p:ph type="title" hasCustomPrompt="1"/>
          </p:nvPr>
        </p:nvSpPr>
        <p:spPr>
          <a:xfrm>
            <a:off x="588263" y="3179701"/>
            <a:ext cx="3182621" cy="498598"/>
          </a:xfrm>
          <a:noFill/>
        </p:spPr>
        <p:txBody>
          <a:bodyPr vert="horz" wrap="square" lIns="0" tIns="0" rIns="0" bIns="0" rtlCol="0" anchor="ctr" anchorCtr="0">
            <a:spAutoFit/>
          </a:bodyPr>
          <a:lstStyle>
            <a:lvl1pPr>
              <a:defRPr lang="en-US" dirty="0">
                <a:solidFill>
                  <a:schemeClr val="tx1"/>
                </a:solidFill>
              </a:defRPr>
            </a:lvl1pPr>
          </a:lstStyle>
          <a:p>
            <a:pPr lvl="0">
              <a:lnSpc>
                <a:spcPct val="90000"/>
              </a:lnSpc>
            </a:pPr>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008563" y="3213557"/>
            <a:ext cx="6599409" cy="430887"/>
          </a:xfrm>
        </p:spPr>
        <p:txBody>
          <a:bodyPr anchor="ctr" anchorCtr="0">
            <a:spAutoFit/>
          </a:bodyPr>
          <a:lstStyle>
            <a:lvl1pPr marL="0" indent="0">
              <a:spcAft>
                <a:spcPts val="1200"/>
              </a:spcAft>
              <a:buNone/>
              <a:defRPr sz="2800"/>
            </a:lvl1pPr>
            <a:lvl2pPr marL="228600" indent="0">
              <a:buNone/>
              <a:defRPr/>
            </a:lvl2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22837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9" orient="horz" pos="2160">
          <p15:clr>
            <a:srgbClr val="FDE53C"/>
          </p15:clr>
        </p15:guide>
        <p15:guide id="30" pos="2376">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41945339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9963886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238594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577686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87580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40121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0887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6642768"/>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34960305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93591555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Slide - 1 speaker">
    <p:spTree>
      <p:nvGrpSpPr>
        <p:cNvPr id="1" name=""/>
        <p:cNvGrpSpPr/>
        <p:nvPr/>
      </p:nvGrpSpPr>
      <p:grpSpPr>
        <a:xfrm>
          <a:off x="0" y="0"/>
          <a:ext cx="0" cy="0"/>
          <a:chOff x="0" y="0"/>
          <a:chExt cx="0" cy="0"/>
        </a:xfrm>
      </p:grpSpPr>
      <p:pic>
        <p:nvPicPr>
          <p:cNvPr id="4" name="Picture 3" descr="A close up of a sign&#10;&#10;Description generated with very high confidence">
            <a:extLst>
              <a:ext uri="{FF2B5EF4-FFF2-40B4-BE49-F238E27FC236}">
                <a16:creationId xmlns:a16="http://schemas.microsoft.com/office/drawing/2014/main" id="{6E588EBA-4F1F-42E2-A3DF-DFB6E61BD9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367232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6612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31520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79484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image" Target="../media/image1.emf"/><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50" name="Picture 49">
            <a:extLst>
              <a:ext uri="{FF2B5EF4-FFF2-40B4-BE49-F238E27FC236}">
                <a16:creationId xmlns:a16="http://schemas.microsoft.com/office/drawing/2014/main" id="{F7D1C1B0-B53E-499D-B47D-58586D6F44FC}"/>
              </a:ext>
            </a:extLst>
          </p:cNvPr>
          <p:cNvPicPr>
            <a:picLocks noChangeAspect="1"/>
          </p:cNvPicPr>
          <p:nvPr/>
        </p:nvPicPr>
        <p:blipFill rotWithShape="1">
          <a:blip r:embed="rId35"/>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5085717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ransition>
    <p:fade/>
  </p:transition>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34"/>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39344535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0.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9.tiff"/></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hyperlink" Target="https://aka.ms/apimlove" TargetMode="External"/><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19.tiff"/><Relationship Id="rId5" Type="http://schemas.openxmlformats.org/officeDocument/2006/relationships/image" Target="../media/image1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429AB7-5D65-48B8-AB90-03C398D164C4}"/>
              </a:ext>
            </a:extLst>
          </p:cNvPr>
          <p:cNvGrpSpPr/>
          <p:nvPr/>
        </p:nvGrpSpPr>
        <p:grpSpPr>
          <a:xfrm>
            <a:off x="2853695" y="3194845"/>
            <a:ext cx="6321305" cy="1528293"/>
            <a:chOff x="3917475" y="3393700"/>
            <a:chExt cx="7648778" cy="1528293"/>
          </a:xfrm>
        </p:grpSpPr>
        <p:sp>
          <p:nvSpPr>
            <p:cNvPr id="3" name="TextBox 2">
              <a:extLst>
                <a:ext uri="{FF2B5EF4-FFF2-40B4-BE49-F238E27FC236}">
                  <a16:creationId xmlns:a16="http://schemas.microsoft.com/office/drawing/2014/main" id="{0DACC7A6-E3D2-4C53-BC96-278D7CBA260F}"/>
                </a:ext>
              </a:extLst>
            </p:cNvPr>
            <p:cNvSpPr txBox="1"/>
            <p:nvPr/>
          </p:nvSpPr>
          <p:spPr>
            <a:xfrm>
              <a:off x="3917476" y="3393700"/>
              <a:ext cx="7648776" cy="646331"/>
            </a:xfrm>
            <a:prstGeom prst="rect">
              <a:avLst/>
            </a:prstGeom>
            <a:noFill/>
          </p:spPr>
          <p:txBody>
            <a:bodyPr wrap="square" rtlCol="0">
              <a:spAutoFit/>
            </a:bodyPr>
            <a:lstStyle/>
            <a:p>
              <a:pPr lvl="0" algn="r">
                <a:defRPr/>
              </a:pPr>
              <a:r>
                <a:rPr lang="en-IN" sz="3600" b="1" dirty="0">
                  <a:solidFill>
                    <a:schemeClr val="bg1"/>
                  </a:solidFill>
                  <a:latin typeface="Poppins SemiBold" panose="00000700000000000000" pitchFamily="50" charset="0"/>
                  <a:ea typeface="Lato" panose="020F0502020204030203" pitchFamily="34" charset="0"/>
                  <a:cs typeface="Poppins SemiBold" panose="00000700000000000000" pitchFamily="50" charset="0"/>
                </a:rPr>
                <a:t>Miao Jiang</a:t>
              </a:r>
            </a:p>
          </p:txBody>
        </p:sp>
        <p:sp>
          <p:nvSpPr>
            <p:cNvPr id="4" name="TextBox 3">
              <a:extLst>
                <a:ext uri="{FF2B5EF4-FFF2-40B4-BE49-F238E27FC236}">
                  <a16:creationId xmlns:a16="http://schemas.microsoft.com/office/drawing/2014/main" id="{6BD83952-2B07-4751-8C52-7CE4D348AD41}"/>
                </a:ext>
              </a:extLst>
            </p:cNvPr>
            <p:cNvSpPr txBox="1"/>
            <p:nvPr/>
          </p:nvSpPr>
          <p:spPr>
            <a:xfrm>
              <a:off x="3917477" y="3998663"/>
              <a:ext cx="7648776" cy="923330"/>
            </a:xfrm>
            <a:prstGeom prst="rect">
              <a:avLst/>
            </a:prstGeom>
            <a:noFill/>
          </p:spPr>
          <p:txBody>
            <a:bodyPr wrap="square" rtlCol="0">
              <a:spAutoFit/>
            </a:bodyPr>
            <a:lstStyle/>
            <a:p>
              <a:pPr algn="r">
                <a:defRPr/>
              </a:pPr>
              <a:r>
                <a:rPr lang="en-IN" dirty="0">
                  <a:solidFill>
                    <a:schemeClr val="bg1"/>
                  </a:solidFill>
                  <a:latin typeface="Karla" pitchFamily="2" charset="0"/>
                  <a:ea typeface="Karla" pitchFamily="2" charset="0"/>
                  <a:cs typeface="Lato" panose="020F0502020204030203" pitchFamily="34" charset="0"/>
                </a:rPr>
                <a:t>		Product management - Microsoft</a:t>
              </a:r>
            </a:p>
            <a:p>
              <a:pPr lvl="0" algn="r">
                <a:defRPr/>
              </a:pPr>
              <a:endParaRPr lang="en-IN" dirty="0">
                <a:solidFill>
                  <a:schemeClr val="bg1"/>
                </a:solidFill>
                <a:latin typeface="Karla" pitchFamily="2" charset="0"/>
                <a:ea typeface="Karla" pitchFamily="2" charset="0"/>
                <a:cs typeface="Lato" panose="020F0502020204030203" pitchFamily="34" charset="0"/>
              </a:endParaRPr>
            </a:p>
            <a:p>
              <a:pPr lvl="0" algn="r">
                <a:defRPr/>
              </a:pPr>
              <a:endParaRPr lang="en-IN" dirty="0">
                <a:solidFill>
                  <a:schemeClr val="bg1"/>
                </a:solidFill>
                <a:latin typeface="Karla" pitchFamily="2" charset="0"/>
                <a:ea typeface="Karla" pitchFamily="2" charset="0"/>
                <a:cs typeface="Lato" panose="020F0502020204030203" pitchFamily="34" charset="0"/>
              </a:endParaRPr>
            </a:p>
          </p:txBody>
        </p:sp>
        <p:sp>
          <p:nvSpPr>
            <p:cNvPr id="5" name="TextBox 4">
              <a:extLst>
                <a:ext uri="{FF2B5EF4-FFF2-40B4-BE49-F238E27FC236}">
                  <a16:creationId xmlns:a16="http://schemas.microsoft.com/office/drawing/2014/main" id="{D0C60A6E-B8DF-45B6-BE25-092EF651AEA4}"/>
                </a:ext>
              </a:extLst>
            </p:cNvPr>
            <p:cNvSpPr txBox="1"/>
            <p:nvPr/>
          </p:nvSpPr>
          <p:spPr>
            <a:xfrm>
              <a:off x="3917475" y="4347887"/>
              <a:ext cx="7648777" cy="523220"/>
            </a:xfrm>
            <a:prstGeom prst="rect">
              <a:avLst/>
            </a:prstGeom>
            <a:noFill/>
          </p:spPr>
          <p:txBody>
            <a:bodyPr wrap="square" rtlCol="0">
              <a:spAutoFit/>
            </a:bodyPr>
            <a:lstStyle/>
            <a:p>
              <a:pPr algn="r"/>
              <a:r>
                <a:rPr lang="fr-FR" sz="2800" b="1" dirty="0">
                  <a:solidFill>
                    <a:schemeClr val="bg1"/>
                  </a:solidFill>
                  <a:latin typeface="Karla" pitchFamily="2" charset="0"/>
                  <a:ea typeface="Karla" pitchFamily="2" charset="0"/>
                  <a:cs typeface="Lato" panose="020F0502020204030203" pitchFamily="34" charset="0"/>
                </a:rPr>
                <a:t>API Management: deep dive - Part 1</a:t>
              </a:r>
              <a:endParaRPr lang="en-IN" sz="2800" b="1" dirty="0">
                <a:solidFill>
                  <a:schemeClr val="bg1"/>
                </a:solidFill>
                <a:latin typeface="Karla" pitchFamily="2" charset="0"/>
                <a:ea typeface="Karla" pitchFamily="2" charset="0"/>
                <a:cs typeface="Lato" panose="020F0502020204030203" pitchFamily="34" charset="0"/>
              </a:endParaRPr>
            </a:p>
          </p:txBody>
        </p:sp>
      </p:grpSp>
      <p:sp>
        <p:nvSpPr>
          <p:cNvPr id="10" name="Oval 9">
            <a:extLst>
              <a:ext uri="{FF2B5EF4-FFF2-40B4-BE49-F238E27FC236}">
                <a16:creationId xmlns:a16="http://schemas.microsoft.com/office/drawing/2014/main" id="{E408DFC5-5C59-4D4E-ADA6-6C64BA21C4B3}"/>
              </a:ext>
            </a:extLst>
          </p:cNvPr>
          <p:cNvSpPr/>
          <p:nvPr/>
        </p:nvSpPr>
        <p:spPr>
          <a:xfrm>
            <a:off x="9808376" y="3226509"/>
            <a:ext cx="1229333" cy="122933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91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E72EDC-9D6E-E041-88D8-597EA19827C6}"/>
              </a:ext>
            </a:extLst>
          </p:cNvPr>
          <p:cNvGrpSpPr/>
          <p:nvPr/>
        </p:nvGrpSpPr>
        <p:grpSpPr>
          <a:xfrm>
            <a:off x="2465305" y="978913"/>
            <a:ext cx="1032975" cy="949244"/>
            <a:chOff x="1819691" y="3238113"/>
            <a:chExt cx="1032975" cy="949244"/>
          </a:xfrm>
        </p:grpSpPr>
        <p:pic>
          <p:nvPicPr>
            <p:cNvPr id="6" name="Picture 5">
              <a:extLst>
                <a:ext uri="{FF2B5EF4-FFF2-40B4-BE49-F238E27FC236}">
                  <a16:creationId xmlns:a16="http://schemas.microsoft.com/office/drawing/2014/main" id="{AF0B1CD6-E171-0048-82AF-0B28657ED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628" y="3238113"/>
              <a:ext cx="627103" cy="627103"/>
            </a:xfrm>
            <a:prstGeom prst="rect">
              <a:avLst/>
            </a:prstGeom>
          </p:spPr>
        </p:pic>
        <p:sp>
          <p:nvSpPr>
            <p:cNvPr id="7" name="TextBox 6">
              <a:extLst>
                <a:ext uri="{FF2B5EF4-FFF2-40B4-BE49-F238E27FC236}">
                  <a16:creationId xmlns:a16="http://schemas.microsoft.com/office/drawing/2014/main" id="{7DD58D80-A0EF-D047-949F-2602E122AFC4}"/>
                </a:ext>
              </a:extLst>
            </p:cNvPr>
            <p:cNvSpPr txBox="1"/>
            <p:nvPr/>
          </p:nvSpPr>
          <p:spPr>
            <a:xfrm>
              <a:off x="1819691" y="3739542"/>
              <a:ext cx="1032975" cy="447815"/>
            </a:xfrm>
            <a:prstGeom prst="rect">
              <a:avLst/>
            </a:prstGeom>
            <a:noFill/>
          </p:spPr>
          <p:txBody>
            <a:bodyPr wrap="none" lIns="182880" tIns="146304" rIns="182880" bIns="146304" rtlCol="0">
              <a:spAutoFit/>
            </a:bodyPr>
            <a:lstStyle/>
            <a:p>
              <a:pPr>
                <a:lnSpc>
                  <a:spcPct val="90000"/>
                </a:lnSpc>
                <a:spcAft>
                  <a:spcPts val="600"/>
                </a:spcAft>
              </a:pPr>
              <a:r>
                <a:rPr lang="en-US" sz="1100">
                  <a:solidFill>
                    <a:srgbClr val="0070C0"/>
                  </a:solidFill>
                </a:rPr>
                <a:t>Production</a:t>
              </a:r>
            </a:p>
          </p:txBody>
        </p:sp>
      </p:grpSp>
      <p:grpSp>
        <p:nvGrpSpPr>
          <p:cNvPr id="21" name="Group 20">
            <a:extLst>
              <a:ext uri="{FF2B5EF4-FFF2-40B4-BE49-F238E27FC236}">
                <a16:creationId xmlns:a16="http://schemas.microsoft.com/office/drawing/2014/main" id="{A3B31A80-8A05-8940-9EC0-F654FBE62D54}"/>
              </a:ext>
            </a:extLst>
          </p:cNvPr>
          <p:cNvGrpSpPr/>
          <p:nvPr/>
        </p:nvGrpSpPr>
        <p:grpSpPr>
          <a:xfrm>
            <a:off x="4306364" y="4054200"/>
            <a:ext cx="2336699" cy="257610"/>
            <a:chOff x="4228107" y="3809777"/>
            <a:chExt cx="2403988" cy="257610"/>
          </a:xfrm>
        </p:grpSpPr>
        <p:cxnSp>
          <p:nvCxnSpPr>
            <p:cNvPr id="72" name="Straight Arrow Connector 71">
              <a:extLst>
                <a:ext uri="{FF2B5EF4-FFF2-40B4-BE49-F238E27FC236}">
                  <a16:creationId xmlns:a16="http://schemas.microsoft.com/office/drawing/2014/main" id="{629B79E1-EF73-4E45-9CF3-3A4F0C89634F}"/>
                </a:ext>
              </a:extLst>
            </p:cNvPr>
            <p:cNvCxnSpPr/>
            <p:nvPr/>
          </p:nvCxnSpPr>
          <p:spPr>
            <a:xfrm>
              <a:off x="4228107" y="4067387"/>
              <a:ext cx="2403988" cy="0"/>
            </a:xfrm>
            <a:prstGeom prst="straightConnector1">
              <a:avLst/>
            </a:prstGeom>
            <a:ln w="19050">
              <a:solidFill>
                <a:srgbClr val="65A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543690AF-80C1-314E-9EC6-37FB1F646EFB}"/>
                </a:ext>
              </a:extLst>
            </p:cNvPr>
            <p:cNvSpPr txBox="1"/>
            <p:nvPr/>
          </p:nvSpPr>
          <p:spPr>
            <a:xfrm>
              <a:off x="5348207" y="3809777"/>
              <a:ext cx="256480" cy="184666"/>
            </a:xfrm>
            <a:prstGeom prst="rect">
              <a:avLst/>
            </a:prstGeom>
            <a:noFill/>
            <a:ln>
              <a:noFill/>
            </a:ln>
          </p:spPr>
          <p:txBody>
            <a:bodyPr wrap="none" lIns="0" tIns="0" rIns="0" bIns="0" rtlCol="0">
              <a:spAutoFit/>
            </a:bodyPr>
            <a:lstStyle/>
            <a:p>
              <a:pPr algn="l"/>
              <a:r>
                <a:rPr lang="en-US" sz="1200" i="1">
                  <a:gradFill>
                    <a:gsLst>
                      <a:gs pos="2917">
                        <a:schemeClr val="tx1"/>
                      </a:gs>
                      <a:gs pos="30000">
                        <a:schemeClr val="tx1"/>
                      </a:gs>
                    </a:gsLst>
                    <a:lin ang="5400000" scaled="0"/>
                  </a:gradFill>
                </a:rPr>
                <a:t>fork</a:t>
              </a:r>
            </a:p>
          </p:txBody>
        </p:sp>
      </p:grpSp>
      <p:grpSp>
        <p:nvGrpSpPr>
          <p:cNvPr id="22" name="Group 21">
            <a:extLst>
              <a:ext uri="{FF2B5EF4-FFF2-40B4-BE49-F238E27FC236}">
                <a16:creationId xmlns:a16="http://schemas.microsoft.com/office/drawing/2014/main" id="{AFF58708-C3FE-B34B-AD30-2583BDAB11DD}"/>
              </a:ext>
            </a:extLst>
          </p:cNvPr>
          <p:cNvGrpSpPr/>
          <p:nvPr/>
        </p:nvGrpSpPr>
        <p:grpSpPr>
          <a:xfrm>
            <a:off x="5733885" y="4688016"/>
            <a:ext cx="914400" cy="506486"/>
            <a:chOff x="5722916" y="4443593"/>
            <a:chExt cx="914400" cy="506486"/>
          </a:xfrm>
        </p:grpSpPr>
        <p:cxnSp>
          <p:nvCxnSpPr>
            <p:cNvPr id="74" name="Straight Arrow Connector 73">
              <a:extLst>
                <a:ext uri="{FF2B5EF4-FFF2-40B4-BE49-F238E27FC236}">
                  <a16:creationId xmlns:a16="http://schemas.microsoft.com/office/drawing/2014/main" id="{9CCDA0B8-8485-0849-9FFA-15BEF0E521DF}"/>
                </a:ext>
              </a:extLst>
            </p:cNvPr>
            <p:cNvCxnSpPr>
              <a:cxnSpLocks/>
            </p:cNvCxnSpPr>
            <p:nvPr/>
          </p:nvCxnSpPr>
          <p:spPr>
            <a:xfrm flipH="1">
              <a:off x="5722916" y="4950079"/>
              <a:ext cx="914400" cy="0"/>
            </a:xfrm>
            <a:prstGeom prst="straightConnector1">
              <a:avLst/>
            </a:prstGeom>
            <a:ln w="19050">
              <a:solidFill>
                <a:srgbClr val="65A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6F16C354-91ED-DA46-B447-34160173DE8E}"/>
                </a:ext>
              </a:extLst>
            </p:cNvPr>
            <p:cNvSpPr txBox="1"/>
            <p:nvPr/>
          </p:nvSpPr>
          <p:spPr>
            <a:xfrm>
              <a:off x="5991983" y="4443593"/>
              <a:ext cx="590236" cy="369332"/>
            </a:xfrm>
            <a:prstGeom prst="rect">
              <a:avLst/>
            </a:prstGeom>
            <a:noFill/>
            <a:ln>
              <a:noFill/>
            </a:ln>
          </p:spPr>
          <p:txBody>
            <a:bodyPr wrap="square" lIns="0" tIns="0" rIns="0" bIns="0" rtlCol="0">
              <a:spAutoFit/>
            </a:bodyPr>
            <a:lstStyle/>
            <a:p>
              <a:pPr algn="l"/>
              <a:r>
                <a:rPr lang="en-US" sz="1200" i="1">
                  <a:gradFill>
                    <a:gsLst>
                      <a:gs pos="2917">
                        <a:schemeClr val="tx1"/>
                      </a:gs>
                      <a:gs pos="30000">
                        <a:schemeClr val="tx1"/>
                      </a:gs>
                    </a:gsLst>
                    <a:lin ang="5400000" scaled="0"/>
                  </a:gradFill>
                </a:rPr>
                <a:t>pull request</a:t>
              </a:r>
            </a:p>
          </p:txBody>
        </p:sp>
      </p:grpSp>
      <p:grpSp>
        <p:nvGrpSpPr>
          <p:cNvPr id="23" name="Group 22">
            <a:extLst>
              <a:ext uri="{FF2B5EF4-FFF2-40B4-BE49-F238E27FC236}">
                <a16:creationId xmlns:a16="http://schemas.microsoft.com/office/drawing/2014/main" id="{B4074724-747E-074D-AEEA-7C04F92C696B}"/>
              </a:ext>
            </a:extLst>
          </p:cNvPr>
          <p:cNvGrpSpPr/>
          <p:nvPr/>
        </p:nvGrpSpPr>
        <p:grpSpPr>
          <a:xfrm>
            <a:off x="5225098" y="5005000"/>
            <a:ext cx="526747" cy="598601"/>
            <a:chOff x="5214129" y="4760577"/>
            <a:chExt cx="526747" cy="598601"/>
          </a:xfrm>
        </p:grpSpPr>
        <p:sp>
          <p:nvSpPr>
            <p:cNvPr id="12" name="Processing_E9F5" title="Icon of two interlocked gears">
              <a:extLst>
                <a:ext uri="{FF2B5EF4-FFF2-40B4-BE49-F238E27FC236}">
                  <a16:creationId xmlns:a16="http://schemas.microsoft.com/office/drawing/2014/main" id="{6F4DC1F6-82E7-E845-9B4A-D001DA2753E1}"/>
                </a:ext>
              </a:extLst>
            </p:cNvPr>
            <p:cNvSpPr>
              <a:spLocks noChangeAspect="1" noEditPoints="1"/>
            </p:cNvSpPr>
            <p:nvPr/>
          </p:nvSpPr>
          <p:spPr bwMode="auto">
            <a:xfrm>
              <a:off x="5219823" y="4760577"/>
              <a:ext cx="419963" cy="365760"/>
            </a:xfrm>
            <a:custGeom>
              <a:avLst/>
              <a:gdLst>
                <a:gd name="T0" fmla="*/ 924 w 3867"/>
                <a:gd name="T1" fmla="*/ 299 h 3367"/>
                <a:gd name="T2" fmla="*/ 1549 w 3867"/>
                <a:gd name="T3" fmla="*/ 924 h 3367"/>
                <a:gd name="T4" fmla="*/ 924 w 3867"/>
                <a:gd name="T5" fmla="*/ 1549 h 3367"/>
                <a:gd name="T6" fmla="*/ 299 w 3867"/>
                <a:gd name="T7" fmla="*/ 924 h 3367"/>
                <a:gd name="T8" fmla="*/ 924 w 3867"/>
                <a:gd name="T9" fmla="*/ 299 h 3367"/>
                <a:gd name="T10" fmla="*/ 1163 w 3867"/>
                <a:gd name="T11" fmla="*/ 347 h 3367"/>
                <a:gd name="T12" fmla="*/ 1307 w 3867"/>
                <a:gd name="T13" fmla="*/ 0 h 3367"/>
                <a:gd name="T14" fmla="*/ 1501 w 3867"/>
                <a:gd name="T15" fmla="*/ 685 h 3367"/>
                <a:gd name="T16" fmla="*/ 1848 w 3867"/>
                <a:gd name="T17" fmla="*/ 541 h 3367"/>
                <a:gd name="T18" fmla="*/ 1501 w 3867"/>
                <a:gd name="T19" fmla="*/ 1163 h 3367"/>
                <a:gd name="T20" fmla="*/ 1848 w 3867"/>
                <a:gd name="T21" fmla="*/ 1307 h 3367"/>
                <a:gd name="T22" fmla="*/ 1163 w 3867"/>
                <a:gd name="T23" fmla="*/ 1501 h 3367"/>
                <a:gd name="T24" fmla="*/ 1307 w 3867"/>
                <a:gd name="T25" fmla="*/ 1848 h 3367"/>
                <a:gd name="T26" fmla="*/ 685 w 3867"/>
                <a:gd name="T27" fmla="*/ 1501 h 3367"/>
                <a:gd name="T28" fmla="*/ 541 w 3867"/>
                <a:gd name="T29" fmla="*/ 1848 h 3367"/>
                <a:gd name="T30" fmla="*/ 347 w 3867"/>
                <a:gd name="T31" fmla="*/ 1163 h 3367"/>
                <a:gd name="T32" fmla="*/ 0 w 3867"/>
                <a:gd name="T33" fmla="*/ 1307 h 3367"/>
                <a:gd name="T34" fmla="*/ 0 w 3867"/>
                <a:gd name="T35" fmla="*/ 541 h 3367"/>
                <a:gd name="T36" fmla="*/ 347 w 3867"/>
                <a:gd name="T37" fmla="*/ 685 h 3367"/>
                <a:gd name="T38" fmla="*/ 685 w 3867"/>
                <a:gd name="T39" fmla="*/ 347 h 3367"/>
                <a:gd name="T40" fmla="*/ 541 w 3867"/>
                <a:gd name="T41" fmla="*/ 0 h 3367"/>
                <a:gd name="T42" fmla="*/ 2049 w 3867"/>
                <a:gd name="T43" fmla="*/ 2299 h 3367"/>
                <a:gd name="T44" fmla="*/ 2799 w 3867"/>
                <a:gd name="T45" fmla="*/ 3049 h 3367"/>
                <a:gd name="T46" fmla="*/ 3549 w 3867"/>
                <a:gd name="T47" fmla="*/ 2299 h 3367"/>
                <a:gd name="T48" fmla="*/ 2799 w 3867"/>
                <a:gd name="T49" fmla="*/ 1549 h 3367"/>
                <a:gd name="T50" fmla="*/ 2049 w 3867"/>
                <a:gd name="T51" fmla="*/ 2299 h 3367"/>
                <a:gd name="T52" fmla="*/ 2357 w 3867"/>
                <a:gd name="T53" fmla="*/ 1231 h 3367"/>
                <a:gd name="T54" fmla="*/ 2512 w 3867"/>
                <a:gd name="T55" fmla="*/ 1606 h 3367"/>
                <a:gd name="T56" fmla="*/ 2106 w 3867"/>
                <a:gd name="T57" fmla="*/ 2012 h 3367"/>
                <a:gd name="T58" fmla="*/ 1731 w 3867"/>
                <a:gd name="T59" fmla="*/ 1856 h 3367"/>
                <a:gd name="T60" fmla="*/ 2106 w 3867"/>
                <a:gd name="T61" fmla="*/ 2586 h 3367"/>
                <a:gd name="T62" fmla="*/ 1731 w 3867"/>
                <a:gd name="T63" fmla="*/ 2741 h 3367"/>
                <a:gd name="T64" fmla="*/ 2512 w 3867"/>
                <a:gd name="T65" fmla="*/ 2992 h 3367"/>
                <a:gd name="T66" fmla="*/ 2357 w 3867"/>
                <a:gd name="T67" fmla="*/ 3367 h 3367"/>
                <a:gd name="T68" fmla="*/ 3086 w 3867"/>
                <a:gd name="T69" fmla="*/ 2992 h 3367"/>
                <a:gd name="T70" fmla="*/ 3241 w 3867"/>
                <a:gd name="T71" fmla="*/ 3367 h 3367"/>
                <a:gd name="T72" fmla="*/ 3492 w 3867"/>
                <a:gd name="T73" fmla="*/ 2586 h 3367"/>
                <a:gd name="T74" fmla="*/ 3867 w 3867"/>
                <a:gd name="T75" fmla="*/ 2741 h 3367"/>
                <a:gd name="T76" fmla="*/ 3492 w 3867"/>
                <a:gd name="T77" fmla="*/ 2012 h 3367"/>
                <a:gd name="T78" fmla="*/ 3867 w 3867"/>
                <a:gd name="T79" fmla="*/ 1856 h 3367"/>
                <a:gd name="T80" fmla="*/ 3086 w 3867"/>
                <a:gd name="T81" fmla="*/ 1606 h 3367"/>
                <a:gd name="T82" fmla="*/ 3241 w 3867"/>
                <a:gd name="T83" fmla="*/ 1231 h 3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7" h="3367">
                  <a:moveTo>
                    <a:pt x="924" y="299"/>
                  </a:moveTo>
                  <a:cubicBezTo>
                    <a:pt x="1269" y="299"/>
                    <a:pt x="1549" y="579"/>
                    <a:pt x="1549" y="924"/>
                  </a:cubicBezTo>
                  <a:cubicBezTo>
                    <a:pt x="1549" y="1269"/>
                    <a:pt x="1269" y="1549"/>
                    <a:pt x="924" y="1549"/>
                  </a:cubicBezTo>
                  <a:cubicBezTo>
                    <a:pt x="579" y="1549"/>
                    <a:pt x="299" y="1269"/>
                    <a:pt x="299" y="924"/>
                  </a:cubicBezTo>
                  <a:cubicBezTo>
                    <a:pt x="299" y="579"/>
                    <a:pt x="579" y="299"/>
                    <a:pt x="924" y="299"/>
                  </a:cubicBezTo>
                  <a:close/>
                  <a:moveTo>
                    <a:pt x="1163" y="347"/>
                  </a:moveTo>
                  <a:cubicBezTo>
                    <a:pt x="1307" y="0"/>
                    <a:pt x="1307" y="0"/>
                    <a:pt x="1307" y="0"/>
                  </a:cubicBezTo>
                  <a:moveTo>
                    <a:pt x="1501" y="685"/>
                  </a:moveTo>
                  <a:cubicBezTo>
                    <a:pt x="1848" y="541"/>
                    <a:pt x="1848" y="541"/>
                    <a:pt x="1848" y="541"/>
                  </a:cubicBezTo>
                  <a:moveTo>
                    <a:pt x="1501" y="1163"/>
                  </a:moveTo>
                  <a:cubicBezTo>
                    <a:pt x="1848" y="1307"/>
                    <a:pt x="1848" y="1307"/>
                    <a:pt x="1848" y="1307"/>
                  </a:cubicBezTo>
                  <a:moveTo>
                    <a:pt x="1163" y="1501"/>
                  </a:moveTo>
                  <a:cubicBezTo>
                    <a:pt x="1307" y="1848"/>
                    <a:pt x="1307" y="1848"/>
                    <a:pt x="1307" y="1848"/>
                  </a:cubicBezTo>
                  <a:moveTo>
                    <a:pt x="685" y="1501"/>
                  </a:moveTo>
                  <a:cubicBezTo>
                    <a:pt x="541" y="1848"/>
                    <a:pt x="541" y="1848"/>
                    <a:pt x="541" y="1848"/>
                  </a:cubicBezTo>
                  <a:moveTo>
                    <a:pt x="347" y="1163"/>
                  </a:moveTo>
                  <a:cubicBezTo>
                    <a:pt x="0" y="1307"/>
                    <a:pt x="0" y="1307"/>
                    <a:pt x="0" y="1307"/>
                  </a:cubicBezTo>
                  <a:moveTo>
                    <a:pt x="0" y="541"/>
                  </a:moveTo>
                  <a:cubicBezTo>
                    <a:pt x="347" y="685"/>
                    <a:pt x="347" y="685"/>
                    <a:pt x="347" y="685"/>
                  </a:cubicBezTo>
                  <a:moveTo>
                    <a:pt x="685" y="347"/>
                  </a:moveTo>
                  <a:cubicBezTo>
                    <a:pt x="541" y="0"/>
                    <a:pt x="541" y="0"/>
                    <a:pt x="541" y="0"/>
                  </a:cubicBezTo>
                  <a:moveTo>
                    <a:pt x="2049" y="2299"/>
                  </a:moveTo>
                  <a:cubicBezTo>
                    <a:pt x="2049" y="2713"/>
                    <a:pt x="2385" y="3049"/>
                    <a:pt x="2799" y="3049"/>
                  </a:cubicBezTo>
                  <a:cubicBezTo>
                    <a:pt x="3213" y="3049"/>
                    <a:pt x="3549" y="2713"/>
                    <a:pt x="3549" y="2299"/>
                  </a:cubicBezTo>
                  <a:cubicBezTo>
                    <a:pt x="3549" y="1885"/>
                    <a:pt x="3213" y="1549"/>
                    <a:pt x="2799" y="1549"/>
                  </a:cubicBezTo>
                  <a:cubicBezTo>
                    <a:pt x="2385" y="1549"/>
                    <a:pt x="2049" y="1885"/>
                    <a:pt x="2049" y="2299"/>
                  </a:cubicBezTo>
                  <a:close/>
                  <a:moveTo>
                    <a:pt x="2357" y="1231"/>
                  </a:moveTo>
                  <a:cubicBezTo>
                    <a:pt x="2512" y="1606"/>
                    <a:pt x="2512" y="1606"/>
                    <a:pt x="2512" y="1606"/>
                  </a:cubicBezTo>
                  <a:moveTo>
                    <a:pt x="2106" y="2012"/>
                  </a:moveTo>
                  <a:cubicBezTo>
                    <a:pt x="1731" y="1856"/>
                    <a:pt x="1731" y="1856"/>
                    <a:pt x="1731" y="1856"/>
                  </a:cubicBezTo>
                  <a:moveTo>
                    <a:pt x="2106" y="2586"/>
                  </a:moveTo>
                  <a:cubicBezTo>
                    <a:pt x="1731" y="2741"/>
                    <a:pt x="1731" y="2741"/>
                    <a:pt x="1731" y="2741"/>
                  </a:cubicBezTo>
                  <a:moveTo>
                    <a:pt x="2512" y="2992"/>
                  </a:moveTo>
                  <a:cubicBezTo>
                    <a:pt x="2357" y="3367"/>
                    <a:pt x="2357" y="3367"/>
                    <a:pt x="2357" y="3367"/>
                  </a:cubicBezTo>
                  <a:moveTo>
                    <a:pt x="3086" y="2992"/>
                  </a:moveTo>
                  <a:cubicBezTo>
                    <a:pt x="3241" y="3367"/>
                    <a:pt x="3241" y="3367"/>
                    <a:pt x="3241" y="3367"/>
                  </a:cubicBezTo>
                  <a:moveTo>
                    <a:pt x="3492" y="2586"/>
                  </a:moveTo>
                  <a:cubicBezTo>
                    <a:pt x="3867" y="2741"/>
                    <a:pt x="3867" y="2741"/>
                    <a:pt x="3867" y="2741"/>
                  </a:cubicBezTo>
                  <a:moveTo>
                    <a:pt x="3492" y="2012"/>
                  </a:moveTo>
                  <a:cubicBezTo>
                    <a:pt x="3867" y="1856"/>
                    <a:pt x="3867" y="1856"/>
                    <a:pt x="3867" y="1856"/>
                  </a:cubicBezTo>
                  <a:moveTo>
                    <a:pt x="3086" y="1606"/>
                  </a:moveTo>
                  <a:cubicBezTo>
                    <a:pt x="3241" y="1231"/>
                    <a:pt x="3241" y="1231"/>
                    <a:pt x="3241" y="1231"/>
                  </a:cubicBezTo>
                </a:path>
              </a:pathLst>
            </a:custGeom>
            <a:noFill/>
            <a:ln w="28575"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TextBox 78">
              <a:extLst>
                <a:ext uri="{FF2B5EF4-FFF2-40B4-BE49-F238E27FC236}">
                  <a16:creationId xmlns:a16="http://schemas.microsoft.com/office/drawing/2014/main" id="{508AAE4C-8A09-4C4D-A335-7A6B7C258073}"/>
                </a:ext>
              </a:extLst>
            </p:cNvPr>
            <p:cNvSpPr txBox="1"/>
            <p:nvPr/>
          </p:nvSpPr>
          <p:spPr>
            <a:xfrm>
              <a:off x="5214129" y="5174512"/>
              <a:ext cx="526747" cy="184666"/>
            </a:xfrm>
            <a:prstGeom prst="rect">
              <a:avLst/>
            </a:prstGeom>
            <a:noFill/>
          </p:spPr>
          <p:txBody>
            <a:bodyPr wrap="none" lIns="0" tIns="0" rIns="0" bIns="0" rtlCol="0">
              <a:spAutoFit/>
            </a:bodyPr>
            <a:lstStyle/>
            <a:p>
              <a:pPr algn="l"/>
              <a:r>
                <a:rPr lang="en-US" sz="1200" i="1">
                  <a:gradFill>
                    <a:gsLst>
                      <a:gs pos="2917">
                        <a:schemeClr val="tx1"/>
                      </a:gs>
                      <a:gs pos="30000">
                        <a:schemeClr val="tx1"/>
                      </a:gs>
                    </a:gsLst>
                    <a:lin ang="5400000" scaled="0"/>
                  </a:gradFill>
                </a:rPr>
                <a:t>validate</a:t>
              </a:r>
            </a:p>
          </p:txBody>
        </p:sp>
      </p:grpSp>
      <p:grpSp>
        <p:nvGrpSpPr>
          <p:cNvPr id="140" name="Group 139">
            <a:extLst>
              <a:ext uri="{FF2B5EF4-FFF2-40B4-BE49-F238E27FC236}">
                <a16:creationId xmlns:a16="http://schemas.microsoft.com/office/drawing/2014/main" id="{83E53FAB-7012-6A4C-871D-324027D0D0E4}"/>
              </a:ext>
            </a:extLst>
          </p:cNvPr>
          <p:cNvGrpSpPr/>
          <p:nvPr/>
        </p:nvGrpSpPr>
        <p:grpSpPr>
          <a:xfrm>
            <a:off x="4306364" y="4520386"/>
            <a:ext cx="900384" cy="677104"/>
            <a:chOff x="4295395" y="4275963"/>
            <a:chExt cx="900384" cy="677104"/>
          </a:xfrm>
        </p:grpSpPr>
        <p:cxnSp>
          <p:nvCxnSpPr>
            <p:cNvPr id="76" name="Straight Arrow Connector 75">
              <a:extLst>
                <a:ext uri="{FF2B5EF4-FFF2-40B4-BE49-F238E27FC236}">
                  <a16:creationId xmlns:a16="http://schemas.microsoft.com/office/drawing/2014/main" id="{2C14020D-719F-0C4C-AB50-E7558D6B0524}"/>
                </a:ext>
              </a:extLst>
            </p:cNvPr>
            <p:cNvCxnSpPr>
              <a:cxnSpLocks/>
            </p:cNvCxnSpPr>
            <p:nvPr/>
          </p:nvCxnSpPr>
          <p:spPr>
            <a:xfrm flipH="1">
              <a:off x="4295395" y="4953067"/>
              <a:ext cx="851126" cy="0"/>
            </a:xfrm>
            <a:prstGeom prst="straightConnector1">
              <a:avLst/>
            </a:prstGeom>
            <a:ln w="1905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BCE34A8-4875-084C-8558-D50394FD7206}"/>
                </a:ext>
              </a:extLst>
            </p:cNvPr>
            <p:cNvSpPr txBox="1"/>
            <p:nvPr/>
          </p:nvSpPr>
          <p:spPr>
            <a:xfrm>
              <a:off x="4478565" y="4275963"/>
              <a:ext cx="717214" cy="553998"/>
            </a:xfrm>
            <a:prstGeom prst="rect">
              <a:avLst/>
            </a:prstGeom>
            <a:noFill/>
          </p:spPr>
          <p:txBody>
            <a:bodyPr wrap="square" lIns="0" tIns="0" rIns="0" bIns="0" rtlCol="0">
              <a:spAutoFit/>
            </a:bodyPr>
            <a:lstStyle/>
            <a:p>
              <a:pPr algn="l"/>
              <a:r>
                <a:rPr lang="en-US" sz="1200" i="1">
                  <a:gradFill>
                    <a:gsLst>
                      <a:gs pos="2917">
                        <a:schemeClr val="tx1"/>
                      </a:gs>
                      <a:gs pos="30000">
                        <a:schemeClr val="tx1"/>
                      </a:gs>
                    </a:gsLst>
                    <a:lin ang="5400000" scaled="0"/>
                  </a:gradFill>
                </a:rPr>
                <a:t>auto or </a:t>
              </a:r>
            </a:p>
            <a:p>
              <a:pPr algn="l"/>
              <a:r>
                <a:rPr lang="en-US" sz="1200" i="1">
                  <a:gradFill>
                    <a:gsLst>
                      <a:gs pos="2917">
                        <a:schemeClr val="tx1"/>
                      </a:gs>
                      <a:gs pos="30000">
                        <a:schemeClr val="tx1"/>
                      </a:gs>
                    </a:gsLst>
                    <a:lin ang="5400000" scaled="0"/>
                  </a:gradFill>
                </a:rPr>
                <a:t>manual merge</a:t>
              </a:r>
            </a:p>
          </p:txBody>
        </p:sp>
      </p:grpSp>
      <p:grpSp>
        <p:nvGrpSpPr>
          <p:cNvPr id="138" name="Group 137">
            <a:extLst>
              <a:ext uri="{FF2B5EF4-FFF2-40B4-BE49-F238E27FC236}">
                <a16:creationId xmlns:a16="http://schemas.microsoft.com/office/drawing/2014/main" id="{00C37CA1-CD4B-F14D-8C49-0B95DBE203F3}"/>
              </a:ext>
            </a:extLst>
          </p:cNvPr>
          <p:cNvGrpSpPr/>
          <p:nvPr/>
        </p:nvGrpSpPr>
        <p:grpSpPr>
          <a:xfrm>
            <a:off x="8029447" y="1948034"/>
            <a:ext cx="1187133" cy="1490295"/>
            <a:chOff x="8029447" y="1948034"/>
            <a:chExt cx="1187133" cy="1490295"/>
          </a:xfrm>
        </p:grpSpPr>
        <p:cxnSp>
          <p:nvCxnSpPr>
            <p:cNvPr id="83" name="Straight Arrow Connector 82">
              <a:extLst>
                <a:ext uri="{FF2B5EF4-FFF2-40B4-BE49-F238E27FC236}">
                  <a16:creationId xmlns:a16="http://schemas.microsoft.com/office/drawing/2014/main" id="{CE78CC37-A9AA-8949-9F87-5E6208FA9B69}"/>
                </a:ext>
              </a:extLst>
            </p:cNvPr>
            <p:cNvCxnSpPr>
              <a:cxnSpLocks/>
              <a:stCxn id="51" idx="0"/>
              <a:endCxn id="11" idx="2"/>
            </p:cNvCxnSpPr>
            <p:nvPr/>
          </p:nvCxnSpPr>
          <p:spPr>
            <a:xfrm flipH="1" flipV="1">
              <a:off x="8029447" y="1948034"/>
              <a:ext cx="35925" cy="1490295"/>
            </a:xfrm>
            <a:prstGeom prst="straightConnector1">
              <a:avLst/>
            </a:prstGeom>
            <a:ln w="19050">
              <a:solidFill>
                <a:srgbClr val="65A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F97A5820-3B42-BC46-8CF4-AC73B63778BC}"/>
                </a:ext>
              </a:extLst>
            </p:cNvPr>
            <p:cNvSpPr/>
            <p:nvPr/>
          </p:nvSpPr>
          <p:spPr>
            <a:xfrm>
              <a:off x="8160102" y="2102984"/>
              <a:ext cx="1056478" cy="757130"/>
            </a:xfrm>
            <a:prstGeom prst="rect">
              <a:avLst/>
            </a:prstGeom>
          </p:spPr>
          <p:txBody>
            <a:bodyPr wrap="square">
              <a:spAutoFit/>
            </a:bodyPr>
            <a:lstStyle/>
            <a:p>
              <a:pPr>
                <a:lnSpc>
                  <a:spcPct val="90000"/>
                </a:lnSpc>
                <a:spcAft>
                  <a:spcPts val="600"/>
                </a:spcAft>
              </a:pPr>
              <a:r>
                <a:rPr lang="en-US" sz="1200" i="1">
                  <a:gradFill>
                    <a:gsLst>
                      <a:gs pos="2917">
                        <a:schemeClr val="tx1"/>
                      </a:gs>
                      <a:gs pos="30000">
                        <a:schemeClr val="tx1"/>
                      </a:gs>
                    </a:gsLst>
                    <a:lin ang="5400000" scaled="0"/>
                  </a:gradFill>
                </a:rPr>
                <a:t>deploy templates as part of build or manually</a:t>
              </a:r>
            </a:p>
          </p:txBody>
        </p:sp>
      </p:grpSp>
      <p:grpSp>
        <p:nvGrpSpPr>
          <p:cNvPr id="136" name="Group 135">
            <a:extLst>
              <a:ext uri="{FF2B5EF4-FFF2-40B4-BE49-F238E27FC236}">
                <a16:creationId xmlns:a16="http://schemas.microsoft.com/office/drawing/2014/main" id="{BC121C1B-766D-264A-96B9-4437B12CD999}"/>
              </a:ext>
            </a:extLst>
          </p:cNvPr>
          <p:cNvGrpSpPr/>
          <p:nvPr/>
        </p:nvGrpSpPr>
        <p:grpSpPr>
          <a:xfrm>
            <a:off x="8354753" y="1351481"/>
            <a:ext cx="3280576" cy="1784173"/>
            <a:chOff x="8416899" y="1351481"/>
            <a:chExt cx="3280576" cy="1784173"/>
          </a:xfrm>
        </p:grpSpPr>
        <p:grpSp>
          <p:nvGrpSpPr>
            <p:cNvPr id="13" name="Group 12">
              <a:extLst>
                <a:ext uri="{FF2B5EF4-FFF2-40B4-BE49-F238E27FC236}">
                  <a16:creationId xmlns:a16="http://schemas.microsoft.com/office/drawing/2014/main" id="{DDDE9358-188A-554D-87EE-565902A7833E}"/>
                </a:ext>
              </a:extLst>
            </p:cNvPr>
            <p:cNvGrpSpPr/>
            <p:nvPr/>
          </p:nvGrpSpPr>
          <p:grpSpPr>
            <a:xfrm>
              <a:off x="10318123" y="2296272"/>
              <a:ext cx="1379352" cy="839382"/>
              <a:chOff x="9470085" y="2650242"/>
              <a:chExt cx="1379352" cy="839382"/>
            </a:xfrm>
          </p:grpSpPr>
          <p:sp>
            <p:nvSpPr>
              <p:cNvPr id="14" name="people_12" descr="Group, partners, collaboration&#10;">
                <a:extLst>
                  <a:ext uri="{FF2B5EF4-FFF2-40B4-BE49-F238E27FC236}">
                    <a16:creationId xmlns:a16="http://schemas.microsoft.com/office/drawing/2014/main" id="{B5C0F32C-75CB-FB42-8908-76DCFFBD0A4C}"/>
                  </a:ext>
                </a:extLst>
              </p:cNvPr>
              <p:cNvSpPr>
                <a:spLocks noChangeAspect="1" noEditPoints="1"/>
              </p:cNvSpPr>
              <p:nvPr/>
            </p:nvSpPr>
            <p:spPr bwMode="auto">
              <a:xfrm>
                <a:off x="9945407" y="2650242"/>
                <a:ext cx="428704" cy="365760"/>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9050" cap="sq">
                <a:solidFill>
                  <a:srgbClr val="65A06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E6C6799B-4C73-EF40-8D2D-FDA2BA811279}"/>
                  </a:ext>
                </a:extLst>
              </p:cNvPr>
              <p:cNvSpPr txBox="1"/>
              <p:nvPr/>
            </p:nvSpPr>
            <p:spPr>
              <a:xfrm>
                <a:off x="9470085" y="3027959"/>
                <a:ext cx="1379352" cy="461665"/>
              </a:xfrm>
              <a:prstGeom prst="rect">
                <a:avLst/>
              </a:prstGeom>
              <a:noFill/>
            </p:spPr>
            <p:txBody>
              <a:bodyPr wrap="none" lIns="182880" tIns="146304" rIns="182880" bIns="146304" rtlCol="0">
                <a:spAutoFit/>
              </a:bodyPr>
              <a:lstStyle/>
              <a:p>
                <a:pPr>
                  <a:lnSpc>
                    <a:spcPct val="90000"/>
                  </a:lnSpc>
                  <a:spcAft>
                    <a:spcPts val="600"/>
                  </a:spcAft>
                </a:pPr>
                <a:r>
                  <a:rPr lang="en-US" sz="1200">
                    <a:solidFill>
                      <a:srgbClr val="65A065"/>
                    </a:solidFill>
                  </a:rPr>
                  <a:t>API developers</a:t>
                </a:r>
              </a:p>
            </p:txBody>
          </p:sp>
        </p:grpSp>
        <p:cxnSp>
          <p:nvCxnSpPr>
            <p:cNvPr id="94" name="Elbow Connector 93">
              <a:extLst>
                <a:ext uri="{FF2B5EF4-FFF2-40B4-BE49-F238E27FC236}">
                  <a16:creationId xmlns:a16="http://schemas.microsoft.com/office/drawing/2014/main" id="{49785432-1C6C-9045-BC91-CD95D5E8892E}"/>
                </a:ext>
              </a:extLst>
            </p:cNvPr>
            <p:cNvCxnSpPr>
              <a:cxnSpLocks/>
              <a:stCxn id="14" idx="21"/>
            </p:cNvCxnSpPr>
            <p:nvPr/>
          </p:nvCxnSpPr>
          <p:spPr>
            <a:xfrm flipH="1" flipV="1">
              <a:off x="8416899" y="1351481"/>
              <a:ext cx="2805250" cy="1112843"/>
            </a:xfrm>
            <a:prstGeom prst="bentConnector3">
              <a:avLst>
                <a:gd name="adj1" fmla="val -8149"/>
              </a:avLst>
            </a:prstGeom>
            <a:ln w="19050">
              <a:solidFill>
                <a:srgbClr val="65A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7303F258-E3FF-5A41-AC42-D41905B2A7F7}"/>
              </a:ext>
            </a:extLst>
          </p:cNvPr>
          <p:cNvGrpSpPr/>
          <p:nvPr/>
        </p:nvGrpSpPr>
        <p:grpSpPr>
          <a:xfrm>
            <a:off x="10670906" y="3090541"/>
            <a:ext cx="1755051" cy="1807803"/>
            <a:chOff x="10781519" y="3135654"/>
            <a:chExt cx="1755051" cy="1807803"/>
          </a:xfrm>
        </p:grpSpPr>
        <p:grpSp>
          <p:nvGrpSpPr>
            <p:cNvPr id="68" name="Group 67">
              <a:extLst>
                <a:ext uri="{FF2B5EF4-FFF2-40B4-BE49-F238E27FC236}">
                  <a16:creationId xmlns:a16="http://schemas.microsoft.com/office/drawing/2014/main" id="{78CEC079-0554-BC46-872B-2AC4FE8DF6FD}"/>
                </a:ext>
              </a:extLst>
            </p:cNvPr>
            <p:cNvGrpSpPr/>
            <p:nvPr/>
          </p:nvGrpSpPr>
          <p:grpSpPr>
            <a:xfrm>
              <a:off x="10781519" y="3729494"/>
              <a:ext cx="1755051" cy="461665"/>
              <a:chOff x="10064280" y="5685624"/>
              <a:chExt cx="1755051" cy="461665"/>
            </a:xfrm>
          </p:grpSpPr>
          <p:pic>
            <p:nvPicPr>
              <p:cNvPr id="27" name="Picture 26">
                <a:extLst>
                  <a:ext uri="{FF2B5EF4-FFF2-40B4-BE49-F238E27FC236}">
                    <a16:creationId xmlns:a16="http://schemas.microsoft.com/office/drawing/2014/main" id="{0BBBC238-FE44-3346-BE12-372A3A13512D}"/>
                  </a:ext>
                </a:extLst>
              </p:cNvPr>
              <p:cNvPicPr>
                <a:picLocks noChangeAspect="1"/>
              </p:cNvPicPr>
              <p:nvPr/>
            </p:nvPicPr>
            <p:blipFill rotWithShape="1">
              <a:blip r:embed="rId4"/>
              <a:srcRect b="27190"/>
              <a:stretch/>
            </p:blipFill>
            <p:spPr>
              <a:xfrm>
                <a:off x="10064280" y="5697092"/>
                <a:ext cx="548640" cy="439411"/>
              </a:xfrm>
              <a:prstGeom prst="rect">
                <a:avLst/>
              </a:prstGeom>
            </p:spPr>
          </p:pic>
          <p:sp>
            <p:nvSpPr>
              <p:cNvPr id="42" name="TextBox 41">
                <a:extLst>
                  <a:ext uri="{FF2B5EF4-FFF2-40B4-BE49-F238E27FC236}">
                    <a16:creationId xmlns:a16="http://schemas.microsoft.com/office/drawing/2014/main" id="{AACBECDA-22A6-AB40-BBA9-6698D0A355BB}"/>
                  </a:ext>
                </a:extLst>
              </p:cNvPr>
              <p:cNvSpPr txBox="1"/>
              <p:nvPr/>
            </p:nvSpPr>
            <p:spPr>
              <a:xfrm>
                <a:off x="10448864" y="5685624"/>
                <a:ext cx="1370467" cy="461665"/>
              </a:xfrm>
              <a:prstGeom prst="rect">
                <a:avLst/>
              </a:prstGeom>
              <a:noFill/>
            </p:spPr>
            <p:txBody>
              <a:bodyPr wrap="square" lIns="182880" tIns="146304" rIns="182880" bIns="146304" rtlCol="0">
                <a:spAutoFit/>
              </a:bodyPr>
              <a:lstStyle/>
              <a:p>
                <a:pPr>
                  <a:lnSpc>
                    <a:spcPct val="90000"/>
                  </a:lnSpc>
                  <a:spcAft>
                    <a:spcPts val="600"/>
                  </a:spcAft>
                </a:pPr>
                <a:r>
                  <a:rPr lang="en-US" sz="1200">
                    <a:gradFill>
                      <a:gsLst>
                        <a:gs pos="2917">
                          <a:schemeClr val="tx1"/>
                        </a:gs>
                        <a:gs pos="30000">
                          <a:schemeClr val="tx1"/>
                        </a:gs>
                      </a:gsLst>
                      <a:lin ang="5400000" scaled="0"/>
                    </a:gradFill>
                  </a:rPr>
                  <a:t>API definition</a:t>
                </a:r>
                <a:endParaRPr lang="en-US" sz="1000" i="1">
                  <a:gradFill>
                    <a:gsLst>
                      <a:gs pos="2917">
                        <a:schemeClr val="tx1"/>
                      </a:gs>
                      <a:gs pos="30000">
                        <a:schemeClr val="tx1"/>
                      </a:gs>
                    </a:gsLst>
                    <a:lin ang="5400000" scaled="0"/>
                  </a:gradFill>
                </a:endParaRPr>
              </a:p>
            </p:txBody>
          </p:sp>
        </p:grpSp>
        <p:grpSp>
          <p:nvGrpSpPr>
            <p:cNvPr id="67" name="Group 66">
              <a:extLst>
                <a:ext uri="{FF2B5EF4-FFF2-40B4-BE49-F238E27FC236}">
                  <a16:creationId xmlns:a16="http://schemas.microsoft.com/office/drawing/2014/main" id="{EAA52F82-5AD8-A447-B727-3FE8A2D7C367}"/>
                </a:ext>
              </a:extLst>
            </p:cNvPr>
            <p:cNvGrpSpPr/>
            <p:nvPr/>
          </p:nvGrpSpPr>
          <p:grpSpPr>
            <a:xfrm>
              <a:off x="10859832" y="4149393"/>
              <a:ext cx="1473522" cy="794064"/>
              <a:chOff x="8798702" y="5725638"/>
              <a:chExt cx="1473522" cy="794064"/>
            </a:xfrm>
          </p:grpSpPr>
          <p:pic>
            <p:nvPicPr>
              <p:cNvPr id="60" name="Graphic 59">
                <a:extLst>
                  <a:ext uri="{FF2B5EF4-FFF2-40B4-BE49-F238E27FC236}">
                    <a16:creationId xmlns:a16="http://schemas.microsoft.com/office/drawing/2014/main" id="{49F74D31-E87F-E740-9F6D-CBB178716A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61277" y="6018723"/>
                <a:ext cx="274320" cy="274320"/>
              </a:xfrm>
              <a:prstGeom prst="rect">
                <a:avLst/>
              </a:prstGeom>
            </p:spPr>
          </p:pic>
          <p:sp>
            <p:nvSpPr>
              <p:cNvPr id="61" name="Rectangle 60">
                <a:extLst>
                  <a:ext uri="{FF2B5EF4-FFF2-40B4-BE49-F238E27FC236}">
                    <a16:creationId xmlns:a16="http://schemas.microsoft.com/office/drawing/2014/main" id="{B1C95C3F-ADAD-0F4A-81B4-0A85834ECE24}"/>
                  </a:ext>
                </a:extLst>
              </p:cNvPr>
              <p:cNvSpPr/>
              <p:nvPr/>
            </p:nvSpPr>
            <p:spPr bwMode="auto">
              <a:xfrm>
                <a:off x="8798702" y="5962064"/>
                <a:ext cx="365760" cy="365760"/>
              </a:xfrm>
              <a:prstGeom prst="rect">
                <a:avLst/>
              </a:prstGeom>
              <a:noFill/>
              <a:ln>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64" name="TextBox 63">
                <a:extLst>
                  <a:ext uri="{FF2B5EF4-FFF2-40B4-BE49-F238E27FC236}">
                    <a16:creationId xmlns:a16="http://schemas.microsoft.com/office/drawing/2014/main" id="{4A0673B4-23A4-B043-8FF6-4796447AF34B}"/>
                  </a:ext>
                </a:extLst>
              </p:cNvPr>
              <p:cNvSpPr txBox="1"/>
              <p:nvPr/>
            </p:nvSpPr>
            <p:spPr>
              <a:xfrm>
                <a:off x="9119092" y="5725638"/>
                <a:ext cx="1153132" cy="794064"/>
              </a:xfrm>
              <a:prstGeom prst="rect">
                <a:avLst/>
              </a:prstGeom>
              <a:noFill/>
            </p:spPr>
            <p:txBody>
              <a:bodyPr wrap="square" lIns="182880" tIns="146304" rIns="182880" bIns="146304" rtlCol="0">
                <a:spAutoFit/>
              </a:bodyPr>
              <a:lstStyle/>
              <a:p>
                <a:pPr>
                  <a:lnSpc>
                    <a:spcPct val="90000"/>
                  </a:lnSpc>
                  <a:spcAft>
                    <a:spcPts val="600"/>
                  </a:spcAft>
                </a:pPr>
                <a:r>
                  <a:rPr lang="en-US" sz="1200">
                    <a:gradFill>
                      <a:gsLst>
                        <a:gs pos="2917">
                          <a:schemeClr val="tx1"/>
                        </a:gs>
                        <a:gs pos="30000">
                          <a:schemeClr val="tx1"/>
                        </a:gs>
                      </a:gsLst>
                      <a:lin ang="5400000" scaled="0"/>
                    </a:gradFill>
                  </a:rPr>
                  <a:t>API and operation policies</a:t>
                </a:r>
                <a:endParaRPr lang="en-US" sz="1000" i="1">
                  <a:gradFill>
                    <a:gsLst>
                      <a:gs pos="2917">
                        <a:schemeClr val="tx1"/>
                      </a:gs>
                      <a:gs pos="30000">
                        <a:schemeClr val="tx1"/>
                      </a:gs>
                    </a:gsLst>
                    <a:lin ang="5400000" scaled="0"/>
                  </a:gradFill>
                </a:endParaRPr>
              </a:p>
            </p:txBody>
          </p:sp>
        </p:grpSp>
        <p:cxnSp>
          <p:nvCxnSpPr>
            <p:cNvPr id="115" name="Straight Arrow Connector 114">
              <a:extLst>
                <a:ext uri="{FF2B5EF4-FFF2-40B4-BE49-F238E27FC236}">
                  <a16:creationId xmlns:a16="http://schemas.microsoft.com/office/drawing/2014/main" id="{2B6A095D-484E-6046-B9A3-BB922778C066}"/>
                </a:ext>
              </a:extLst>
            </p:cNvPr>
            <p:cNvCxnSpPr>
              <a:cxnSpLocks/>
            </p:cNvCxnSpPr>
            <p:nvPr/>
          </p:nvCxnSpPr>
          <p:spPr>
            <a:xfrm flipH="1">
              <a:off x="11033819" y="3135654"/>
              <a:ext cx="614" cy="533283"/>
            </a:xfrm>
            <a:prstGeom prst="straightConnector1">
              <a:avLst/>
            </a:prstGeom>
            <a:ln w="19050">
              <a:solidFill>
                <a:srgbClr val="65A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41601340-39DD-604C-987C-40023538E07F}"/>
                </a:ext>
              </a:extLst>
            </p:cNvPr>
            <p:cNvSpPr txBox="1"/>
            <p:nvPr/>
          </p:nvSpPr>
          <p:spPr>
            <a:xfrm>
              <a:off x="11116574" y="3262435"/>
              <a:ext cx="330475" cy="184666"/>
            </a:xfrm>
            <a:prstGeom prst="rect">
              <a:avLst/>
            </a:prstGeom>
            <a:noFill/>
          </p:spPr>
          <p:txBody>
            <a:bodyPr wrap="none" lIns="0" tIns="0" rIns="0" bIns="0" rtlCol="0">
              <a:spAutoFit/>
            </a:bodyPr>
            <a:lstStyle/>
            <a:p>
              <a:pPr algn="l"/>
              <a:r>
                <a:rPr lang="en-US" sz="1200" i="1">
                  <a:gradFill>
                    <a:gsLst>
                      <a:gs pos="2917">
                        <a:schemeClr val="tx1"/>
                      </a:gs>
                      <a:gs pos="30000">
                        <a:schemeClr val="tx1"/>
                      </a:gs>
                    </a:gsLst>
                    <a:lin ang="5400000" scaled="0"/>
                  </a:gradFill>
                </a:rPr>
                <a:t>write</a:t>
              </a:r>
            </a:p>
          </p:txBody>
        </p:sp>
      </p:grpSp>
      <p:grpSp>
        <p:nvGrpSpPr>
          <p:cNvPr id="26" name="Group 25">
            <a:extLst>
              <a:ext uri="{FF2B5EF4-FFF2-40B4-BE49-F238E27FC236}">
                <a16:creationId xmlns:a16="http://schemas.microsoft.com/office/drawing/2014/main" id="{35C804A7-1FE1-AE46-B8B6-098C4A132CA4}"/>
              </a:ext>
            </a:extLst>
          </p:cNvPr>
          <p:cNvGrpSpPr/>
          <p:nvPr/>
        </p:nvGrpSpPr>
        <p:grpSpPr>
          <a:xfrm>
            <a:off x="7425595" y="1000210"/>
            <a:ext cx="1207703" cy="947824"/>
            <a:chOff x="7052720" y="1000210"/>
            <a:chExt cx="1207703" cy="947824"/>
          </a:xfrm>
        </p:grpSpPr>
        <p:sp>
          <p:nvSpPr>
            <p:cNvPr id="11" name="TextBox 10">
              <a:extLst>
                <a:ext uri="{FF2B5EF4-FFF2-40B4-BE49-F238E27FC236}">
                  <a16:creationId xmlns:a16="http://schemas.microsoft.com/office/drawing/2014/main" id="{990EB682-E55B-994C-9105-90896FD68642}"/>
                </a:ext>
              </a:extLst>
            </p:cNvPr>
            <p:cNvSpPr txBox="1"/>
            <p:nvPr/>
          </p:nvSpPr>
          <p:spPr>
            <a:xfrm>
              <a:off x="7052720" y="1500219"/>
              <a:ext cx="1207703" cy="447815"/>
            </a:xfrm>
            <a:prstGeom prst="rect">
              <a:avLst/>
            </a:prstGeom>
            <a:noFill/>
            <a:ln>
              <a:noFill/>
            </a:ln>
          </p:spPr>
          <p:txBody>
            <a:bodyPr wrap="none" lIns="182880" tIns="146304" rIns="182880" bIns="146304" rtlCol="0">
              <a:spAutoFit/>
            </a:bodyPr>
            <a:lstStyle/>
            <a:p>
              <a:pPr>
                <a:lnSpc>
                  <a:spcPct val="90000"/>
                </a:lnSpc>
                <a:spcAft>
                  <a:spcPts val="600"/>
                </a:spcAft>
              </a:pPr>
              <a:r>
                <a:rPr lang="en-US" sz="1100">
                  <a:solidFill>
                    <a:srgbClr val="65A065"/>
                  </a:solidFill>
                </a:rPr>
                <a:t>Development</a:t>
              </a:r>
            </a:p>
          </p:txBody>
        </p:sp>
        <p:pic>
          <p:nvPicPr>
            <p:cNvPr id="66" name="Picture 65">
              <a:extLst>
                <a:ext uri="{FF2B5EF4-FFF2-40B4-BE49-F238E27FC236}">
                  <a16:creationId xmlns:a16="http://schemas.microsoft.com/office/drawing/2014/main" id="{69CF3A99-F41D-DB48-B4D4-536C25CCD44B}"/>
                </a:ext>
              </a:extLst>
            </p:cNvPr>
            <p:cNvPicPr>
              <a:picLocks noChangeAspect="1"/>
            </p:cNvPicPr>
            <p:nvPr/>
          </p:nvPicPr>
          <p:blipFill>
            <a:blip r:embed="rId3">
              <a:duotone>
                <a:srgbClr val="107C10">
                  <a:shade val="45000"/>
                  <a:satMod val="135000"/>
                </a:srgbClr>
                <a:prstClr val="white"/>
              </a:duotone>
              <a:extLst>
                <a:ext uri="{28A0092B-C50C-407E-A947-70E740481C1C}">
                  <a14:useLocalDpi xmlns:a14="http://schemas.microsoft.com/office/drawing/2010/main" val="0"/>
                </a:ext>
              </a:extLst>
            </a:blip>
            <a:stretch>
              <a:fillRect/>
            </a:stretch>
          </p:blipFill>
          <p:spPr>
            <a:xfrm>
              <a:off x="7330346" y="1000210"/>
              <a:ext cx="627103" cy="627103"/>
            </a:xfrm>
            <a:prstGeom prst="rect">
              <a:avLst/>
            </a:prstGeom>
            <a:ln>
              <a:noFill/>
            </a:ln>
          </p:spPr>
        </p:pic>
      </p:grpSp>
      <p:grpSp>
        <p:nvGrpSpPr>
          <p:cNvPr id="137" name="Group 136">
            <a:extLst>
              <a:ext uri="{FF2B5EF4-FFF2-40B4-BE49-F238E27FC236}">
                <a16:creationId xmlns:a16="http://schemas.microsoft.com/office/drawing/2014/main" id="{71314902-0AFE-A845-8470-92DC84F2ACA1}"/>
              </a:ext>
            </a:extLst>
          </p:cNvPr>
          <p:cNvGrpSpPr/>
          <p:nvPr/>
        </p:nvGrpSpPr>
        <p:grpSpPr>
          <a:xfrm>
            <a:off x="8240350" y="1450519"/>
            <a:ext cx="2096106" cy="2946846"/>
            <a:chOff x="8181949" y="1461300"/>
            <a:chExt cx="2096106" cy="2946846"/>
          </a:xfrm>
        </p:grpSpPr>
        <p:grpSp>
          <p:nvGrpSpPr>
            <p:cNvPr id="82" name="Group 81">
              <a:extLst>
                <a:ext uri="{FF2B5EF4-FFF2-40B4-BE49-F238E27FC236}">
                  <a16:creationId xmlns:a16="http://schemas.microsoft.com/office/drawing/2014/main" id="{4D2383CE-F8CA-4B47-B121-A6CD29D7C92E}"/>
                </a:ext>
              </a:extLst>
            </p:cNvPr>
            <p:cNvGrpSpPr/>
            <p:nvPr/>
          </p:nvGrpSpPr>
          <p:grpSpPr>
            <a:xfrm>
              <a:off x="8181949" y="1461300"/>
              <a:ext cx="1545789" cy="2946846"/>
              <a:chOff x="8181949" y="1461300"/>
              <a:chExt cx="1545789" cy="2946846"/>
            </a:xfrm>
          </p:grpSpPr>
          <p:cxnSp>
            <p:nvCxnSpPr>
              <p:cNvPr id="56" name="Straight Connector 55">
                <a:extLst>
                  <a:ext uri="{FF2B5EF4-FFF2-40B4-BE49-F238E27FC236}">
                    <a16:creationId xmlns:a16="http://schemas.microsoft.com/office/drawing/2014/main" id="{83CBB145-1203-1B4B-8DAF-8ECA7BFE66DE}"/>
                  </a:ext>
                </a:extLst>
              </p:cNvPr>
              <p:cNvCxnSpPr>
                <a:cxnSpLocks/>
              </p:cNvCxnSpPr>
              <p:nvPr/>
            </p:nvCxnSpPr>
            <p:spPr>
              <a:xfrm>
                <a:off x="8181949" y="1461300"/>
                <a:ext cx="1544746" cy="766127"/>
              </a:xfrm>
              <a:prstGeom prst="line">
                <a:avLst/>
              </a:prstGeom>
              <a:ln w="19050">
                <a:solidFill>
                  <a:srgbClr val="65A065"/>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A04BB70-A9EA-534A-B36F-60C5220A482B}"/>
                  </a:ext>
                </a:extLst>
              </p:cNvPr>
              <p:cNvCxnSpPr/>
              <p:nvPr/>
            </p:nvCxnSpPr>
            <p:spPr>
              <a:xfrm>
                <a:off x="9727738" y="2257067"/>
                <a:ext cx="0" cy="1757173"/>
              </a:xfrm>
              <a:prstGeom prst="line">
                <a:avLst/>
              </a:prstGeom>
              <a:ln w="19050">
                <a:solidFill>
                  <a:srgbClr val="65A065"/>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34D6FBB-D337-F64B-AFCA-2D390F9E9C22}"/>
                  </a:ext>
                </a:extLst>
              </p:cNvPr>
              <p:cNvCxnSpPr>
                <a:cxnSpLocks/>
              </p:cNvCxnSpPr>
              <p:nvPr/>
            </p:nvCxnSpPr>
            <p:spPr>
              <a:xfrm flipH="1">
                <a:off x="8954322" y="4050771"/>
                <a:ext cx="766465" cy="357375"/>
              </a:xfrm>
              <a:prstGeom prst="straightConnector1">
                <a:avLst/>
              </a:prstGeom>
              <a:ln w="19050">
                <a:solidFill>
                  <a:srgbClr val="65A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8DB2B84D-ADE9-EC43-AF82-8B166FBD29FD}"/>
                </a:ext>
              </a:extLst>
            </p:cNvPr>
            <p:cNvSpPr txBox="1"/>
            <p:nvPr/>
          </p:nvSpPr>
          <p:spPr>
            <a:xfrm>
              <a:off x="9842038" y="2987044"/>
              <a:ext cx="436017" cy="184666"/>
            </a:xfrm>
            <a:prstGeom prst="rect">
              <a:avLst/>
            </a:prstGeom>
            <a:noFill/>
          </p:spPr>
          <p:txBody>
            <a:bodyPr wrap="none" lIns="0" tIns="0" rIns="0" bIns="0" rtlCol="0">
              <a:spAutoFit/>
            </a:bodyPr>
            <a:lstStyle/>
            <a:p>
              <a:pPr algn="l"/>
              <a:r>
                <a:rPr lang="en-US" sz="1200" i="1">
                  <a:gradFill>
                    <a:gsLst>
                      <a:gs pos="2917">
                        <a:schemeClr val="tx1"/>
                      </a:gs>
                      <a:gs pos="30000">
                        <a:schemeClr val="tx1"/>
                      </a:gs>
                    </a:gsLst>
                    <a:lin ang="5400000" scaled="0"/>
                  </a:gradFill>
                </a:rPr>
                <a:t>extract</a:t>
              </a:r>
            </a:p>
          </p:txBody>
        </p:sp>
      </p:grpSp>
      <p:sp>
        <p:nvSpPr>
          <p:cNvPr id="84" name="Freeform 83">
            <a:extLst>
              <a:ext uri="{FF2B5EF4-FFF2-40B4-BE49-F238E27FC236}">
                <a16:creationId xmlns:a16="http://schemas.microsoft.com/office/drawing/2014/main" id="{4C1BF9E5-9277-3845-8495-F4EC49FD7C62}"/>
              </a:ext>
            </a:extLst>
          </p:cNvPr>
          <p:cNvSpPr/>
          <p:nvPr/>
        </p:nvSpPr>
        <p:spPr bwMode="auto">
          <a:xfrm>
            <a:off x="3037840" y="3799840"/>
            <a:ext cx="175926" cy="1066800"/>
          </a:xfrm>
          <a:custGeom>
            <a:avLst/>
            <a:gdLst>
              <a:gd name="connsiteX0" fmla="*/ 0 w 175926"/>
              <a:gd name="connsiteY0" fmla="*/ 0 h 1066800"/>
              <a:gd name="connsiteX1" fmla="*/ 101600 w 175926"/>
              <a:gd name="connsiteY1" fmla="*/ 1066800 h 1066800"/>
            </a:gdLst>
            <a:ahLst/>
            <a:cxnLst>
              <a:cxn ang="0">
                <a:pos x="connsiteX0" y="connsiteY0"/>
              </a:cxn>
              <a:cxn ang="0">
                <a:pos x="connsiteX1" y="connsiteY1"/>
              </a:cxn>
            </a:cxnLst>
            <a:rect l="l" t="t" r="r" b="b"/>
            <a:pathLst>
              <a:path w="175926" h="1066800">
                <a:moveTo>
                  <a:pt x="0" y="0"/>
                </a:moveTo>
                <a:cubicBezTo>
                  <a:pt x="131233" y="498686"/>
                  <a:pt x="262467" y="997373"/>
                  <a:pt x="101600" y="1066800"/>
                </a:cubicBez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6485B7F-8EAC-4C55-929F-EA8A42720941}"/>
              </a:ext>
            </a:extLst>
          </p:cNvPr>
          <p:cNvGrpSpPr/>
          <p:nvPr/>
        </p:nvGrpSpPr>
        <p:grpSpPr>
          <a:xfrm>
            <a:off x="192083" y="1301112"/>
            <a:ext cx="2338086" cy="1671032"/>
            <a:chOff x="192083" y="1301112"/>
            <a:chExt cx="2338086" cy="1671032"/>
          </a:xfrm>
        </p:grpSpPr>
        <p:grpSp>
          <p:nvGrpSpPr>
            <p:cNvPr id="135" name="Group 134">
              <a:extLst>
                <a:ext uri="{FF2B5EF4-FFF2-40B4-BE49-F238E27FC236}">
                  <a16:creationId xmlns:a16="http://schemas.microsoft.com/office/drawing/2014/main" id="{29BC3124-78BA-9A43-A5AB-14C817D6E499}"/>
                </a:ext>
              </a:extLst>
            </p:cNvPr>
            <p:cNvGrpSpPr/>
            <p:nvPr/>
          </p:nvGrpSpPr>
          <p:grpSpPr>
            <a:xfrm>
              <a:off x="192083" y="1301112"/>
              <a:ext cx="2338086" cy="1671032"/>
              <a:chOff x="871834" y="1370523"/>
              <a:chExt cx="1974406" cy="1671032"/>
            </a:xfrm>
          </p:grpSpPr>
          <p:sp>
            <p:nvSpPr>
              <p:cNvPr id="18" name="TextBox 17">
                <a:extLst>
                  <a:ext uri="{FF2B5EF4-FFF2-40B4-BE49-F238E27FC236}">
                    <a16:creationId xmlns:a16="http://schemas.microsoft.com/office/drawing/2014/main" id="{16030D93-313E-304A-BE22-2899AB64E14D}"/>
                  </a:ext>
                </a:extLst>
              </p:cNvPr>
              <p:cNvSpPr txBox="1"/>
              <p:nvPr/>
            </p:nvSpPr>
            <p:spPr>
              <a:xfrm>
                <a:off x="871834" y="2579890"/>
                <a:ext cx="1330557" cy="461665"/>
              </a:xfrm>
              <a:prstGeom prst="rect">
                <a:avLst/>
              </a:prstGeom>
              <a:noFill/>
            </p:spPr>
            <p:txBody>
              <a:bodyPr wrap="none" lIns="182880" tIns="146304" rIns="182880" bIns="146304" rtlCol="0">
                <a:spAutoFit/>
              </a:bodyPr>
              <a:lstStyle/>
              <a:p>
                <a:pPr>
                  <a:lnSpc>
                    <a:spcPct val="90000"/>
                  </a:lnSpc>
                  <a:spcAft>
                    <a:spcPts val="600"/>
                  </a:spcAft>
                </a:pPr>
                <a:r>
                  <a:rPr lang="en-US" sz="1200">
                    <a:solidFill>
                      <a:srgbClr val="0070C0"/>
                    </a:solidFill>
                  </a:rPr>
                  <a:t>API publishers</a:t>
                </a:r>
              </a:p>
            </p:txBody>
          </p:sp>
          <p:cxnSp>
            <p:nvCxnSpPr>
              <p:cNvPr id="105" name="Elbow Connector 104">
                <a:extLst>
                  <a:ext uri="{FF2B5EF4-FFF2-40B4-BE49-F238E27FC236}">
                    <a16:creationId xmlns:a16="http://schemas.microsoft.com/office/drawing/2014/main" id="{CC484951-D4E2-484E-A62E-AF073E7D0F9E}"/>
                  </a:ext>
                </a:extLst>
              </p:cNvPr>
              <p:cNvCxnSpPr>
                <a:cxnSpLocks/>
                <a:stCxn id="117" idx="1"/>
              </p:cNvCxnSpPr>
              <p:nvPr/>
            </p:nvCxnSpPr>
            <p:spPr>
              <a:xfrm flipV="1">
                <a:off x="1401125" y="1370523"/>
                <a:ext cx="1445115" cy="896839"/>
              </a:xfrm>
              <a:prstGeom prst="bentConnector3">
                <a:avLst>
                  <a:gd name="adj1" fmla="val 252"/>
                </a:avLst>
              </a:prstGeom>
              <a:ln w="1905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17" name="people_12" descr="Group, partners, collaboration&#10;">
              <a:extLst>
                <a:ext uri="{FF2B5EF4-FFF2-40B4-BE49-F238E27FC236}">
                  <a16:creationId xmlns:a16="http://schemas.microsoft.com/office/drawing/2014/main" id="{9FA0B059-A98D-44CE-B23E-0201B50575FC}"/>
                </a:ext>
              </a:extLst>
            </p:cNvPr>
            <p:cNvSpPr>
              <a:spLocks noChangeAspect="1" noEditPoints="1"/>
            </p:cNvSpPr>
            <p:nvPr/>
          </p:nvSpPr>
          <p:spPr bwMode="auto">
            <a:xfrm>
              <a:off x="605131" y="2170979"/>
              <a:ext cx="428704" cy="365760"/>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9050" cap="sq">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4156AEB8-25EB-41D7-8104-2BF33C08F87E}"/>
              </a:ext>
            </a:extLst>
          </p:cNvPr>
          <p:cNvGrpSpPr/>
          <p:nvPr/>
        </p:nvGrpSpPr>
        <p:grpSpPr>
          <a:xfrm>
            <a:off x="1287736" y="1944345"/>
            <a:ext cx="3177459" cy="4499348"/>
            <a:chOff x="1287736" y="1944345"/>
            <a:chExt cx="3177459" cy="4499348"/>
          </a:xfrm>
        </p:grpSpPr>
        <p:grpSp>
          <p:nvGrpSpPr>
            <p:cNvPr id="52" name="Group 51">
              <a:extLst>
                <a:ext uri="{FF2B5EF4-FFF2-40B4-BE49-F238E27FC236}">
                  <a16:creationId xmlns:a16="http://schemas.microsoft.com/office/drawing/2014/main" id="{4FEA6372-EED4-4E06-AFDC-F013BBFAB24A}"/>
                </a:ext>
              </a:extLst>
            </p:cNvPr>
            <p:cNvGrpSpPr/>
            <p:nvPr/>
          </p:nvGrpSpPr>
          <p:grpSpPr>
            <a:xfrm>
              <a:off x="1287736" y="1944345"/>
              <a:ext cx="3177459" cy="4499348"/>
              <a:chOff x="1287736" y="1944345"/>
              <a:chExt cx="3177459" cy="4499348"/>
            </a:xfrm>
          </p:grpSpPr>
          <p:grpSp>
            <p:nvGrpSpPr>
              <p:cNvPr id="19" name="Group 18">
                <a:extLst>
                  <a:ext uri="{FF2B5EF4-FFF2-40B4-BE49-F238E27FC236}">
                    <a16:creationId xmlns:a16="http://schemas.microsoft.com/office/drawing/2014/main" id="{4C4334B5-FA11-44EA-8EFE-0BCD95CC7794}"/>
                  </a:ext>
                </a:extLst>
              </p:cNvPr>
              <p:cNvGrpSpPr/>
              <p:nvPr/>
            </p:nvGrpSpPr>
            <p:grpSpPr>
              <a:xfrm>
                <a:off x="1287736" y="1944345"/>
                <a:ext cx="3172746" cy="4499348"/>
                <a:chOff x="1287736" y="1944345"/>
                <a:chExt cx="3172746" cy="4499348"/>
              </a:xfrm>
            </p:grpSpPr>
            <p:sp>
              <p:nvSpPr>
                <p:cNvPr id="81" name="Rectangle 80">
                  <a:extLst>
                    <a:ext uri="{FF2B5EF4-FFF2-40B4-BE49-F238E27FC236}">
                      <a16:creationId xmlns:a16="http://schemas.microsoft.com/office/drawing/2014/main" id="{720A1B14-0D05-4647-8C96-E966A4AFD746}"/>
                    </a:ext>
                  </a:extLst>
                </p:cNvPr>
                <p:cNvSpPr/>
                <p:nvPr/>
              </p:nvSpPr>
              <p:spPr>
                <a:xfrm>
                  <a:off x="1287736" y="1975650"/>
                  <a:ext cx="1468662" cy="757130"/>
                </a:xfrm>
                <a:prstGeom prst="rect">
                  <a:avLst/>
                </a:prstGeom>
              </p:spPr>
              <p:txBody>
                <a:bodyPr wrap="square">
                  <a:spAutoFit/>
                </a:bodyPr>
                <a:lstStyle/>
                <a:p>
                  <a:pPr>
                    <a:lnSpc>
                      <a:spcPct val="90000"/>
                    </a:lnSpc>
                    <a:spcAft>
                      <a:spcPts val="600"/>
                    </a:spcAft>
                  </a:pPr>
                  <a:r>
                    <a:rPr lang="en-US" sz="1200" i="1">
                      <a:gradFill>
                        <a:gsLst>
                          <a:gs pos="2917">
                            <a:schemeClr val="tx1"/>
                          </a:gs>
                          <a:gs pos="30000">
                            <a:schemeClr val="tx1"/>
                          </a:gs>
                        </a:gsLst>
                        <a:lin ang="5400000" scaled="0"/>
                      </a:gradFill>
                    </a:rPr>
                    <a:t>deploy full or subset of templates on schedule or on request</a:t>
                  </a:r>
                </a:p>
              </p:txBody>
            </p:sp>
            <p:grpSp>
              <p:nvGrpSpPr>
                <p:cNvPr id="17" name="Group 16">
                  <a:extLst>
                    <a:ext uri="{FF2B5EF4-FFF2-40B4-BE49-F238E27FC236}">
                      <a16:creationId xmlns:a16="http://schemas.microsoft.com/office/drawing/2014/main" id="{71BCA1BA-41C5-42DF-8410-9A5870F0ABD2}"/>
                    </a:ext>
                  </a:extLst>
                </p:cNvPr>
                <p:cNvGrpSpPr/>
                <p:nvPr/>
              </p:nvGrpSpPr>
              <p:grpSpPr>
                <a:xfrm>
                  <a:off x="1324515" y="1944345"/>
                  <a:ext cx="3135967" cy="4499348"/>
                  <a:chOff x="1324515" y="1944345"/>
                  <a:chExt cx="3135967" cy="4499348"/>
                </a:xfrm>
              </p:grpSpPr>
              <p:cxnSp>
                <p:nvCxnSpPr>
                  <p:cNvPr id="85" name="Straight Arrow Connector 84">
                    <a:extLst>
                      <a:ext uri="{FF2B5EF4-FFF2-40B4-BE49-F238E27FC236}">
                        <a16:creationId xmlns:a16="http://schemas.microsoft.com/office/drawing/2014/main" id="{927D1673-4AC0-CC42-B3DD-940F0868E8A7}"/>
                      </a:ext>
                    </a:extLst>
                  </p:cNvPr>
                  <p:cNvCxnSpPr>
                    <a:cxnSpLocks/>
                  </p:cNvCxnSpPr>
                  <p:nvPr/>
                </p:nvCxnSpPr>
                <p:spPr>
                  <a:xfrm flipV="1">
                    <a:off x="2942810" y="1944345"/>
                    <a:ext cx="1" cy="1527923"/>
                  </a:xfrm>
                  <a:prstGeom prst="straightConnector1">
                    <a:avLst/>
                  </a:prstGeom>
                  <a:ln w="1905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7D0CEB88-94AB-44D9-B5AB-C64EEF43810B}"/>
                      </a:ext>
                    </a:extLst>
                  </p:cNvPr>
                  <p:cNvGrpSpPr/>
                  <p:nvPr/>
                </p:nvGrpSpPr>
                <p:grpSpPr>
                  <a:xfrm>
                    <a:off x="1324515" y="3465965"/>
                    <a:ext cx="3135967" cy="2977728"/>
                    <a:chOff x="1129199" y="3465965"/>
                    <a:chExt cx="3135967" cy="2977728"/>
                  </a:xfrm>
                </p:grpSpPr>
                <p:grpSp>
                  <p:nvGrpSpPr>
                    <p:cNvPr id="133" name="Group 132">
                      <a:extLst>
                        <a:ext uri="{FF2B5EF4-FFF2-40B4-BE49-F238E27FC236}">
                          <a16:creationId xmlns:a16="http://schemas.microsoft.com/office/drawing/2014/main" id="{25C3616C-7225-3B48-94E4-5F2D732079DE}"/>
                        </a:ext>
                      </a:extLst>
                    </p:cNvPr>
                    <p:cNvGrpSpPr/>
                    <p:nvPr/>
                  </p:nvGrpSpPr>
                  <p:grpSpPr>
                    <a:xfrm>
                      <a:off x="1322307" y="3465965"/>
                      <a:ext cx="2942859" cy="2977728"/>
                      <a:chOff x="1322307" y="3465965"/>
                      <a:chExt cx="2942859" cy="2977728"/>
                    </a:xfrm>
                  </p:grpSpPr>
                  <p:sp>
                    <p:nvSpPr>
                      <p:cNvPr id="69" name="TextBox 68">
                        <a:extLst>
                          <a:ext uri="{FF2B5EF4-FFF2-40B4-BE49-F238E27FC236}">
                            <a16:creationId xmlns:a16="http://schemas.microsoft.com/office/drawing/2014/main" id="{C4E71A17-F830-0D45-AB60-1635198DC7A2}"/>
                          </a:ext>
                        </a:extLst>
                      </p:cNvPr>
                      <p:cNvSpPr txBox="1"/>
                      <p:nvPr/>
                    </p:nvSpPr>
                    <p:spPr>
                      <a:xfrm>
                        <a:off x="2472926" y="5982028"/>
                        <a:ext cx="1792240" cy="461665"/>
                      </a:xfrm>
                      <a:prstGeom prst="rect">
                        <a:avLst/>
                      </a:prstGeom>
                      <a:noFill/>
                    </p:spPr>
                    <p:txBody>
                      <a:bodyPr wrap="square" lIns="182880" tIns="146304" rIns="182880" bIns="146304" rtlCol="0">
                        <a:spAutoFit/>
                      </a:bodyPr>
                      <a:lstStyle/>
                      <a:p>
                        <a:pPr algn="ctr">
                          <a:lnSpc>
                            <a:spcPct val="90000"/>
                          </a:lnSpc>
                          <a:spcAft>
                            <a:spcPts val="600"/>
                          </a:spcAft>
                        </a:pPr>
                        <a:r>
                          <a:rPr lang="en-US" sz="1200">
                            <a:solidFill>
                              <a:schemeClr val="accent1"/>
                            </a:solidFill>
                          </a:rPr>
                          <a:t>Publisher repository</a:t>
                        </a:r>
                      </a:p>
                    </p:txBody>
                  </p:sp>
                  <p:grpSp>
                    <p:nvGrpSpPr>
                      <p:cNvPr id="47" name="Group 46">
                        <a:extLst>
                          <a:ext uri="{FF2B5EF4-FFF2-40B4-BE49-F238E27FC236}">
                            <a16:creationId xmlns:a16="http://schemas.microsoft.com/office/drawing/2014/main" id="{E7EA93C7-D110-A541-91BC-85AFADB96251}"/>
                          </a:ext>
                        </a:extLst>
                      </p:cNvPr>
                      <p:cNvGrpSpPr/>
                      <p:nvPr/>
                    </p:nvGrpSpPr>
                    <p:grpSpPr>
                      <a:xfrm>
                        <a:off x="1322307" y="3465965"/>
                        <a:ext cx="2789112" cy="2935269"/>
                        <a:chOff x="1213835" y="3862412"/>
                        <a:chExt cx="2789112" cy="2935269"/>
                      </a:xfrm>
                    </p:grpSpPr>
                    <p:grpSp>
                      <p:nvGrpSpPr>
                        <p:cNvPr id="34" name="Group 33">
                          <a:extLst>
                            <a:ext uri="{FF2B5EF4-FFF2-40B4-BE49-F238E27FC236}">
                              <a16:creationId xmlns:a16="http://schemas.microsoft.com/office/drawing/2014/main" id="{07498F8F-8A79-B246-A962-EBDA6A338600}"/>
                            </a:ext>
                          </a:extLst>
                        </p:cNvPr>
                        <p:cNvGrpSpPr/>
                        <p:nvPr/>
                      </p:nvGrpSpPr>
                      <p:grpSpPr>
                        <a:xfrm>
                          <a:off x="2350433" y="3916159"/>
                          <a:ext cx="1586999" cy="828798"/>
                          <a:chOff x="3382477" y="2649126"/>
                          <a:chExt cx="1586999" cy="828798"/>
                        </a:xfrm>
                      </p:grpSpPr>
                      <p:sp>
                        <p:nvSpPr>
                          <p:cNvPr id="29" name="TextBox 28">
                            <a:extLst>
                              <a:ext uri="{FF2B5EF4-FFF2-40B4-BE49-F238E27FC236}">
                                <a16:creationId xmlns:a16="http://schemas.microsoft.com/office/drawing/2014/main" id="{ACA20D73-4255-D24F-9EA4-C371442F904F}"/>
                              </a:ext>
                            </a:extLst>
                          </p:cNvPr>
                          <p:cNvSpPr txBox="1"/>
                          <p:nvPr/>
                        </p:nvSpPr>
                        <p:spPr>
                          <a:xfrm>
                            <a:off x="3382477" y="3016259"/>
                            <a:ext cx="1586999" cy="461665"/>
                          </a:xfrm>
                          <a:prstGeom prst="rect">
                            <a:avLst/>
                          </a:prstGeom>
                          <a:noFill/>
                        </p:spPr>
                        <p:txBody>
                          <a:bodyPr wrap="square" lIns="182880" tIns="146304" rIns="182880" bIns="146304" rtlCol="0">
                            <a:spAutoFit/>
                          </a:bodyPr>
                          <a:lstStyle/>
                          <a:p>
                            <a:pPr algn="ctr">
                              <a:lnSpc>
                                <a:spcPct val="90000"/>
                              </a:lnSpc>
                              <a:spcAft>
                                <a:spcPts val="600"/>
                              </a:spcAft>
                            </a:pPr>
                            <a:r>
                              <a:rPr lang="en-US" sz="1200">
                                <a:gradFill>
                                  <a:gsLst>
                                    <a:gs pos="2917">
                                      <a:schemeClr val="tx1"/>
                                    </a:gs>
                                    <a:gs pos="30000">
                                      <a:schemeClr val="tx1"/>
                                    </a:gs>
                                  </a:gsLst>
                                  <a:lin ang="5400000" scaled="0"/>
                                </a:gradFill>
                              </a:rPr>
                              <a:t>Service template</a:t>
                            </a:r>
                          </a:p>
                        </p:txBody>
                      </p:sp>
                      <p:pic>
                        <p:nvPicPr>
                          <p:cNvPr id="30" name="Picture 29">
                            <a:extLst>
                              <a:ext uri="{FF2B5EF4-FFF2-40B4-BE49-F238E27FC236}">
                                <a16:creationId xmlns:a16="http://schemas.microsoft.com/office/drawing/2014/main" id="{E625BA86-B711-C945-8F04-E22C8A49259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06620" y="2649126"/>
                            <a:ext cx="537718" cy="545744"/>
                          </a:xfrm>
                          <a:prstGeom prst="rect">
                            <a:avLst/>
                          </a:prstGeom>
                        </p:spPr>
                      </p:pic>
                    </p:grpSp>
                    <p:grpSp>
                      <p:nvGrpSpPr>
                        <p:cNvPr id="35" name="Group 34">
                          <a:extLst>
                            <a:ext uri="{FF2B5EF4-FFF2-40B4-BE49-F238E27FC236}">
                              <a16:creationId xmlns:a16="http://schemas.microsoft.com/office/drawing/2014/main" id="{E8FDF957-8D64-8643-B4BE-744EE9E0B934}"/>
                            </a:ext>
                          </a:extLst>
                        </p:cNvPr>
                        <p:cNvGrpSpPr/>
                        <p:nvPr/>
                      </p:nvGrpSpPr>
                      <p:grpSpPr>
                        <a:xfrm>
                          <a:off x="2256315" y="5493004"/>
                          <a:ext cx="1746632" cy="1304677"/>
                          <a:chOff x="5098781" y="3211179"/>
                          <a:chExt cx="1746632" cy="1304677"/>
                        </a:xfrm>
                      </p:grpSpPr>
                      <p:sp>
                        <p:nvSpPr>
                          <p:cNvPr id="32" name="TextBox 31">
                            <a:extLst>
                              <a:ext uri="{FF2B5EF4-FFF2-40B4-BE49-F238E27FC236}">
                                <a16:creationId xmlns:a16="http://schemas.microsoft.com/office/drawing/2014/main" id="{0D8BDE0E-B8B1-D640-BCDE-318AA71ABE4C}"/>
                              </a:ext>
                            </a:extLst>
                          </p:cNvPr>
                          <p:cNvSpPr txBox="1"/>
                          <p:nvPr/>
                        </p:nvSpPr>
                        <p:spPr>
                          <a:xfrm>
                            <a:off x="5098781" y="3567904"/>
                            <a:ext cx="1746632" cy="947952"/>
                          </a:xfrm>
                          <a:prstGeom prst="rect">
                            <a:avLst/>
                          </a:prstGeom>
                          <a:noFill/>
                        </p:spPr>
                        <p:txBody>
                          <a:bodyPr wrap="square" lIns="182880" tIns="146304" rIns="182880" bIns="146304" rtlCol="0">
                            <a:spAutoFit/>
                          </a:bodyPr>
                          <a:lstStyle/>
                          <a:p>
                            <a:pPr algn="ctr">
                              <a:lnSpc>
                                <a:spcPct val="90000"/>
                              </a:lnSpc>
                              <a:spcAft>
                                <a:spcPts val="600"/>
                              </a:spcAft>
                            </a:pPr>
                            <a:r>
                              <a:rPr lang="en-US" sz="1200">
                                <a:gradFill>
                                  <a:gsLst>
                                    <a:gs pos="2917">
                                      <a:schemeClr val="tx1"/>
                                    </a:gs>
                                    <a:gs pos="30000">
                                      <a:schemeClr val="tx1"/>
                                    </a:gs>
                                  </a:gsLst>
                                  <a:lin ang="5400000" scaled="0"/>
                                </a:gradFill>
                              </a:rPr>
                              <a:t>Shared templates</a:t>
                            </a:r>
                          </a:p>
                          <a:p>
                            <a:pPr algn="ctr">
                              <a:lnSpc>
                                <a:spcPct val="90000"/>
                              </a:lnSpc>
                              <a:spcAft>
                                <a:spcPts val="600"/>
                              </a:spcAft>
                            </a:pPr>
                            <a:r>
                              <a:rPr lang="en-US" altLang="zh-CN" sz="1050">
                                <a:gradFill>
                                  <a:gsLst>
                                    <a:gs pos="2917">
                                      <a:schemeClr val="tx1"/>
                                    </a:gs>
                                    <a:gs pos="30000">
                                      <a:schemeClr val="tx1"/>
                                    </a:gs>
                                  </a:gsLst>
                                  <a:lin ang="5400000" scaled="0"/>
                                </a:gradFill>
                              </a:rPr>
                              <a:t>Shared </a:t>
                            </a:r>
                            <a:r>
                              <a:rPr lang="en-US" sz="1050" i="1">
                                <a:gradFill>
                                  <a:gsLst>
                                    <a:gs pos="2917">
                                      <a:schemeClr val="tx1"/>
                                    </a:gs>
                                    <a:gs pos="30000">
                                      <a:schemeClr val="tx1"/>
                                    </a:gs>
                                  </a:gsLst>
                                  <a:lin ang="5400000" scaled="0"/>
                                </a:gradFill>
                              </a:rPr>
                              <a:t>resources</a:t>
                            </a:r>
                          </a:p>
                          <a:p>
                            <a:pPr algn="ctr">
                              <a:lnSpc>
                                <a:spcPct val="90000"/>
                              </a:lnSpc>
                              <a:spcAft>
                                <a:spcPts val="600"/>
                              </a:spcAft>
                            </a:pPr>
                            <a:endParaRPr lang="en-US" sz="1200">
                              <a:gradFill>
                                <a:gsLst>
                                  <a:gs pos="2917">
                                    <a:schemeClr val="tx1"/>
                                  </a:gs>
                                  <a:gs pos="30000">
                                    <a:schemeClr val="tx1"/>
                                  </a:gs>
                                </a:gsLst>
                                <a:lin ang="5400000" scaled="0"/>
                              </a:gradFill>
                            </a:endParaRPr>
                          </a:p>
                        </p:txBody>
                      </p:sp>
                      <p:pic>
                        <p:nvPicPr>
                          <p:cNvPr id="33" name="Picture 32">
                            <a:extLst>
                              <a:ext uri="{FF2B5EF4-FFF2-40B4-BE49-F238E27FC236}">
                                <a16:creationId xmlns:a16="http://schemas.microsoft.com/office/drawing/2014/main" id="{B54C14A4-C636-2142-B586-AFCB5DB40D80}"/>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6428" y="3211179"/>
                            <a:ext cx="537718" cy="545744"/>
                          </a:xfrm>
                          <a:prstGeom prst="rect">
                            <a:avLst/>
                          </a:prstGeom>
                        </p:spPr>
                      </p:pic>
                    </p:grpSp>
                    <p:sp>
                      <p:nvSpPr>
                        <p:cNvPr id="46" name="Rectangle 45">
                          <a:extLst>
                            <a:ext uri="{FF2B5EF4-FFF2-40B4-BE49-F238E27FC236}">
                              <a16:creationId xmlns:a16="http://schemas.microsoft.com/office/drawing/2014/main" id="{7D96E35C-BAD5-A64F-819A-660A36998460}"/>
                            </a:ext>
                          </a:extLst>
                        </p:cNvPr>
                        <p:cNvSpPr/>
                        <p:nvPr/>
                      </p:nvSpPr>
                      <p:spPr bwMode="auto">
                        <a:xfrm>
                          <a:off x="1213835" y="3862412"/>
                          <a:ext cx="2743200" cy="2591933"/>
                        </a:xfrm>
                        <a:prstGeom prst="rect">
                          <a:avLst/>
                        </a:prstGeom>
                        <a:noFill/>
                        <a:ln w="19050">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01" name="Group 100">
                      <a:extLst>
                        <a:ext uri="{FF2B5EF4-FFF2-40B4-BE49-F238E27FC236}">
                          <a16:creationId xmlns:a16="http://schemas.microsoft.com/office/drawing/2014/main" id="{D0B9AE56-27C6-4495-A920-51E196A36F93}"/>
                        </a:ext>
                      </a:extLst>
                    </p:cNvPr>
                    <p:cNvGrpSpPr/>
                    <p:nvPr/>
                  </p:nvGrpSpPr>
                  <p:grpSpPr>
                    <a:xfrm>
                      <a:off x="1129199" y="4226500"/>
                      <a:ext cx="1586999" cy="803411"/>
                      <a:chOff x="1129199" y="4226500"/>
                      <a:chExt cx="1586999" cy="803411"/>
                    </a:xfrm>
                  </p:grpSpPr>
                  <p:pic>
                    <p:nvPicPr>
                      <p:cNvPr id="90" name="Picture 89">
                        <a:extLst>
                          <a:ext uri="{FF2B5EF4-FFF2-40B4-BE49-F238E27FC236}">
                            <a16:creationId xmlns:a16="http://schemas.microsoft.com/office/drawing/2014/main" id="{99B8F53E-5B08-4A0A-ADF7-694EC02A2B6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98515" y="4226500"/>
                        <a:ext cx="537718" cy="545744"/>
                      </a:xfrm>
                      <a:prstGeom prst="rect">
                        <a:avLst/>
                      </a:prstGeom>
                    </p:spPr>
                  </p:pic>
                  <p:sp>
                    <p:nvSpPr>
                      <p:cNvPr id="93" name="TextBox 92">
                        <a:extLst>
                          <a:ext uri="{FF2B5EF4-FFF2-40B4-BE49-F238E27FC236}">
                            <a16:creationId xmlns:a16="http://schemas.microsoft.com/office/drawing/2014/main" id="{11384AF3-B000-49D8-A5F7-D7D61DEDD0B2}"/>
                          </a:ext>
                        </a:extLst>
                      </p:cNvPr>
                      <p:cNvSpPr txBox="1"/>
                      <p:nvPr/>
                    </p:nvSpPr>
                    <p:spPr>
                      <a:xfrm>
                        <a:off x="1129199" y="4568246"/>
                        <a:ext cx="1586999" cy="461665"/>
                      </a:xfrm>
                      <a:prstGeom prst="rect">
                        <a:avLst/>
                      </a:prstGeom>
                      <a:noFill/>
                    </p:spPr>
                    <p:txBody>
                      <a:bodyPr wrap="square" lIns="182880" tIns="146304" rIns="182880" bIns="146304" rtlCol="0">
                        <a:spAutoFit/>
                      </a:bodyPr>
                      <a:lstStyle/>
                      <a:p>
                        <a:pPr algn="ctr">
                          <a:lnSpc>
                            <a:spcPct val="90000"/>
                          </a:lnSpc>
                          <a:spcAft>
                            <a:spcPts val="600"/>
                          </a:spcAft>
                        </a:pPr>
                        <a:r>
                          <a:rPr lang="en-US" sz="1200">
                            <a:gradFill>
                              <a:gsLst>
                                <a:gs pos="2917">
                                  <a:schemeClr val="tx1"/>
                                </a:gs>
                                <a:gs pos="30000">
                                  <a:schemeClr val="tx1"/>
                                </a:gs>
                              </a:gsLst>
                              <a:lin ang="5400000" scaled="0"/>
                            </a:gradFill>
                          </a:rPr>
                          <a:t>Master template</a:t>
                        </a:r>
                        <a:endParaRPr lang="en-US" sz="1000" i="1">
                          <a:gradFill>
                            <a:gsLst>
                              <a:gs pos="2917">
                                <a:schemeClr val="tx1"/>
                              </a:gs>
                              <a:gs pos="30000">
                                <a:schemeClr val="tx1"/>
                              </a:gs>
                            </a:gsLst>
                            <a:lin ang="5400000" scaled="0"/>
                          </a:gradFill>
                        </a:endParaRPr>
                      </a:p>
                    </p:txBody>
                  </p:sp>
                </p:grpSp>
                <p:cxnSp>
                  <p:nvCxnSpPr>
                    <p:cNvPr id="95" name="Straight Arrow Connector 94">
                      <a:extLst>
                        <a:ext uri="{FF2B5EF4-FFF2-40B4-BE49-F238E27FC236}">
                          <a16:creationId xmlns:a16="http://schemas.microsoft.com/office/drawing/2014/main" id="{9D503C66-2DB7-4869-AD90-DB63C95B4686}"/>
                        </a:ext>
                      </a:extLst>
                    </p:cNvPr>
                    <p:cNvCxnSpPr>
                      <a:cxnSpLocks/>
                      <a:endCxn id="30" idx="1"/>
                    </p:cNvCxnSpPr>
                    <p:nvPr/>
                  </p:nvCxnSpPr>
                  <p:spPr>
                    <a:xfrm>
                      <a:off x="1921187" y="3792584"/>
                      <a:ext cx="1005840" cy="0"/>
                    </a:xfrm>
                    <a:prstGeom prst="straightConnector1">
                      <a:avLst/>
                    </a:prstGeom>
                    <a:ln w="3175">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347E90D3-5ACF-45E4-8C78-A11A68C3749D}"/>
                        </a:ext>
                      </a:extLst>
                    </p:cNvPr>
                    <p:cNvGrpSpPr/>
                    <p:nvPr/>
                  </p:nvGrpSpPr>
                  <p:grpSpPr>
                    <a:xfrm>
                      <a:off x="1920876" y="4925303"/>
                      <a:ext cx="1005840" cy="444126"/>
                      <a:chOff x="1920876" y="4925303"/>
                      <a:chExt cx="1005840" cy="444126"/>
                    </a:xfrm>
                  </p:grpSpPr>
                  <p:cxnSp>
                    <p:nvCxnSpPr>
                      <p:cNvPr id="106" name="Straight Arrow Connector 105">
                        <a:extLst>
                          <a:ext uri="{FF2B5EF4-FFF2-40B4-BE49-F238E27FC236}">
                            <a16:creationId xmlns:a16="http://schemas.microsoft.com/office/drawing/2014/main" id="{2F226A30-079A-49DF-B305-497B1DBCF93C}"/>
                          </a:ext>
                        </a:extLst>
                      </p:cNvPr>
                      <p:cNvCxnSpPr>
                        <a:cxnSpLocks/>
                      </p:cNvCxnSpPr>
                      <p:nvPr/>
                    </p:nvCxnSpPr>
                    <p:spPr>
                      <a:xfrm>
                        <a:off x="1920876" y="5369429"/>
                        <a:ext cx="1005840" cy="0"/>
                      </a:xfrm>
                      <a:prstGeom prst="straightConnector1">
                        <a:avLst/>
                      </a:prstGeom>
                      <a:ln w="3175">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36C4963-2BD5-4D43-A538-8C9D47FEFD6A}"/>
                          </a:ext>
                        </a:extLst>
                      </p:cNvPr>
                      <p:cNvCxnSpPr>
                        <a:cxnSpLocks/>
                      </p:cNvCxnSpPr>
                      <p:nvPr/>
                    </p:nvCxnSpPr>
                    <p:spPr>
                      <a:xfrm flipH="1">
                        <a:off x="1923897" y="4925303"/>
                        <a:ext cx="1" cy="444126"/>
                      </a:xfrm>
                      <a:prstGeom prst="line">
                        <a:avLst/>
                      </a:prstGeom>
                      <a:ln w="3175">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grpSp>
          </p:grpSp>
          <p:sp>
            <p:nvSpPr>
              <p:cNvPr id="114" name="TextBox 113">
                <a:extLst>
                  <a:ext uri="{FF2B5EF4-FFF2-40B4-BE49-F238E27FC236}">
                    <a16:creationId xmlns:a16="http://schemas.microsoft.com/office/drawing/2014/main" id="{7B4910A8-39E5-402E-A7B4-FB3FD84F06C7}"/>
                  </a:ext>
                </a:extLst>
              </p:cNvPr>
              <p:cNvSpPr txBox="1"/>
              <p:nvPr/>
            </p:nvSpPr>
            <p:spPr>
              <a:xfrm>
                <a:off x="2411936" y="4562660"/>
                <a:ext cx="2053259" cy="920252"/>
              </a:xfrm>
              <a:prstGeom prst="rect">
                <a:avLst/>
              </a:prstGeom>
              <a:noFill/>
            </p:spPr>
            <p:txBody>
              <a:bodyPr wrap="square" lIns="182880" tIns="146304" rIns="182880" bIns="146304" rtlCol="0">
                <a:spAutoFit/>
              </a:bodyPr>
              <a:lstStyle/>
              <a:p>
                <a:pPr algn="ctr">
                  <a:lnSpc>
                    <a:spcPct val="90000"/>
                  </a:lnSpc>
                  <a:spcAft>
                    <a:spcPts val="600"/>
                  </a:spcAft>
                </a:pPr>
                <a:r>
                  <a:rPr lang="en-US" sz="1200">
                    <a:gradFill>
                      <a:gsLst>
                        <a:gs pos="2917">
                          <a:schemeClr val="tx1"/>
                        </a:gs>
                        <a:gs pos="30000">
                          <a:schemeClr val="tx1"/>
                        </a:gs>
                      </a:gsLst>
                      <a:lin ang="5400000" scaled="0"/>
                    </a:gradFill>
                  </a:rPr>
                  <a:t>API templates</a:t>
                </a:r>
              </a:p>
              <a:p>
                <a:pPr algn="ctr">
                  <a:lnSpc>
                    <a:spcPct val="90000"/>
                  </a:lnSpc>
                  <a:spcAft>
                    <a:spcPts val="600"/>
                  </a:spcAft>
                </a:pPr>
                <a:r>
                  <a:rPr lang="en-US" sz="1100" i="1">
                    <a:gradFill>
                      <a:gsLst>
                        <a:gs pos="2917">
                          <a:schemeClr val="tx1"/>
                        </a:gs>
                        <a:gs pos="30000">
                          <a:schemeClr val="tx1"/>
                        </a:gs>
                      </a:gsLst>
                      <a:lin ang="5400000" scaled="0"/>
                    </a:gradFill>
                  </a:rPr>
                  <a:t>API and its sub-resources</a:t>
                </a:r>
              </a:p>
              <a:p>
                <a:pPr algn="ctr">
                  <a:lnSpc>
                    <a:spcPct val="90000"/>
                  </a:lnSpc>
                  <a:spcAft>
                    <a:spcPts val="600"/>
                  </a:spcAft>
                </a:pPr>
                <a:endParaRPr lang="en-US" sz="1100">
                  <a:gradFill>
                    <a:gsLst>
                      <a:gs pos="2917">
                        <a:schemeClr val="tx1"/>
                      </a:gs>
                      <a:gs pos="30000">
                        <a:schemeClr val="tx1"/>
                      </a:gs>
                    </a:gsLst>
                    <a:lin ang="5400000" scaled="0"/>
                  </a:gradFill>
                </a:endParaRPr>
              </a:p>
            </p:txBody>
          </p:sp>
          <p:pic>
            <p:nvPicPr>
              <p:cNvPr id="118" name="Picture 117">
                <a:extLst>
                  <a:ext uri="{FF2B5EF4-FFF2-40B4-BE49-F238E27FC236}">
                    <a16:creationId xmlns:a16="http://schemas.microsoft.com/office/drawing/2014/main" id="{261FA298-89C7-493B-B25E-FBCB4CD93FB4}"/>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57750" y="4219287"/>
                <a:ext cx="537718" cy="545744"/>
              </a:xfrm>
              <a:prstGeom prst="rect">
                <a:avLst/>
              </a:prstGeom>
            </p:spPr>
          </p:pic>
          <p:cxnSp>
            <p:nvCxnSpPr>
              <p:cNvPr id="119" name="Straight Connector 118">
                <a:extLst>
                  <a:ext uri="{FF2B5EF4-FFF2-40B4-BE49-F238E27FC236}">
                    <a16:creationId xmlns:a16="http://schemas.microsoft.com/office/drawing/2014/main" id="{A490A2BC-48D3-4751-82B9-A4B0CF2E5446}"/>
                  </a:ext>
                </a:extLst>
              </p:cNvPr>
              <p:cNvCxnSpPr>
                <a:cxnSpLocks/>
              </p:cNvCxnSpPr>
              <p:nvPr/>
            </p:nvCxnSpPr>
            <p:spPr>
              <a:xfrm flipH="1">
                <a:off x="2116503" y="3792625"/>
                <a:ext cx="3021" cy="433875"/>
              </a:xfrm>
              <a:prstGeom prst="line">
                <a:avLst/>
              </a:prstGeom>
              <a:ln w="3175">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23" name="Straight Arrow Connector 122">
              <a:extLst>
                <a:ext uri="{FF2B5EF4-FFF2-40B4-BE49-F238E27FC236}">
                  <a16:creationId xmlns:a16="http://schemas.microsoft.com/office/drawing/2014/main" id="{7DED473D-9D08-450F-A1BF-5BA17707B771}"/>
                </a:ext>
              </a:extLst>
            </p:cNvPr>
            <p:cNvCxnSpPr>
              <a:cxnSpLocks/>
            </p:cNvCxnSpPr>
            <p:nvPr/>
          </p:nvCxnSpPr>
          <p:spPr>
            <a:xfrm flipV="1">
              <a:off x="2336014" y="4482634"/>
              <a:ext cx="774111" cy="7213"/>
            </a:xfrm>
            <a:prstGeom prst="straightConnector1">
              <a:avLst/>
            </a:prstGeom>
            <a:ln w="3175">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D889ED50-3403-42A8-859F-734B5EF6FD71}"/>
              </a:ext>
            </a:extLst>
          </p:cNvPr>
          <p:cNvGrpSpPr/>
          <p:nvPr/>
        </p:nvGrpSpPr>
        <p:grpSpPr>
          <a:xfrm>
            <a:off x="6527020" y="3438329"/>
            <a:ext cx="3141976" cy="3012047"/>
            <a:chOff x="6527020" y="3438329"/>
            <a:chExt cx="3141976" cy="3012047"/>
          </a:xfrm>
        </p:grpSpPr>
        <p:sp>
          <p:nvSpPr>
            <p:cNvPr id="171" name="TextBox 170">
              <a:extLst>
                <a:ext uri="{FF2B5EF4-FFF2-40B4-BE49-F238E27FC236}">
                  <a16:creationId xmlns:a16="http://schemas.microsoft.com/office/drawing/2014/main" id="{8527FD9B-03F9-4B0E-BE3F-ACEF6B22D7C3}"/>
                </a:ext>
              </a:extLst>
            </p:cNvPr>
            <p:cNvSpPr txBox="1"/>
            <p:nvPr/>
          </p:nvSpPr>
          <p:spPr>
            <a:xfrm>
              <a:off x="6527020" y="4574826"/>
              <a:ext cx="1586999" cy="461665"/>
            </a:xfrm>
            <a:prstGeom prst="rect">
              <a:avLst/>
            </a:prstGeom>
            <a:noFill/>
          </p:spPr>
          <p:txBody>
            <a:bodyPr wrap="square" lIns="182880" tIns="146304" rIns="182880" bIns="146304" rtlCol="0">
              <a:spAutoFit/>
            </a:bodyPr>
            <a:lstStyle/>
            <a:p>
              <a:pPr algn="ctr">
                <a:lnSpc>
                  <a:spcPct val="90000"/>
                </a:lnSpc>
                <a:spcAft>
                  <a:spcPts val="600"/>
                </a:spcAft>
              </a:pPr>
              <a:r>
                <a:rPr lang="en-US" sz="1200">
                  <a:gradFill>
                    <a:gsLst>
                      <a:gs pos="2917">
                        <a:schemeClr val="tx1"/>
                      </a:gs>
                      <a:gs pos="30000">
                        <a:schemeClr val="tx1"/>
                      </a:gs>
                    </a:gsLst>
                    <a:lin ang="5400000" scaled="0"/>
                  </a:gradFill>
                </a:rPr>
                <a:t>Master template</a:t>
              </a:r>
              <a:endParaRPr lang="en-US" sz="1000" i="1">
                <a:gradFill>
                  <a:gsLst>
                    <a:gs pos="2917">
                      <a:schemeClr val="tx1"/>
                    </a:gs>
                    <a:gs pos="30000">
                      <a:schemeClr val="tx1"/>
                    </a:gs>
                  </a:gsLst>
                  <a:lin ang="5400000" scaled="0"/>
                </a:gradFill>
              </a:endParaRPr>
            </a:p>
          </p:txBody>
        </p:sp>
        <p:cxnSp>
          <p:nvCxnSpPr>
            <p:cNvPr id="177" name="Straight Arrow Connector 176">
              <a:extLst>
                <a:ext uri="{FF2B5EF4-FFF2-40B4-BE49-F238E27FC236}">
                  <a16:creationId xmlns:a16="http://schemas.microsoft.com/office/drawing/2014/main" id="{8E61E35C-75BA-4123-8C17-2A93D56CB47C}"/>
                </a:ext>
              </a:extLst>
            </p:cNvPr>
            <p:cNvCxnSpPr>
              <a:cxnSpLocks/>
            </p:cNvCxnSpPr>
            <p:nvPr/>
          </p:nvCxnSpPr>
          <p:spPr>
            <a:xfrm flipV="1">
              <a:off x="7538982" y="4487024"/>
              <a:ext cx="774111" cy="7213"/>
            </a:xfrm>
            <a:prstGeom prst="straightConnector1">
              <a:avLst/>
            </a:prstGeom>
            <a:ln w="3175">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80" name="Group 179">
              <a:extLst>
                <a:ext uri="{FF2B5EF4-FFF2-40B4-BE49-F238E27FC236}">
                  <a16:creationId xmlns:a16="http://schemas.microsoft.com/office/drawing/2014/main" id="{26C4BD36-CF81-4790-A245-70D06B3664DE}"/>
                </a:ext>
              </a:extLst>
            </p:cNvPr>
            <p:cNvGrpSpPr/>
            <p:nvPr/>
          </p:nvGrpSpPr>
          <p:grpSpPr>
            <a:xfrm>
              <a:off x="6693772" y="3438329"/>
              <a:ext cx="2975224" cy="3012047"/>
              <a:chOff x="6693772" y="3438329"/>
              <a:chExt cx="2975224" cy="3012047"/>
            </a:xfrm>
          </p:grpSpPr>
          <p:grpSp>
            <p:nvGrpSpPr>
              <p:cNvPr id="134" name="Group 133">
                <a:extLst>
                  <a:ext uri="{FF2B5EF4-FFF2-40B4-BE49-F238E27FC236}">
                    <a16:creationId xmlns:a16="http://schemas.microsoft.com/office/drawing/2014/main" id="{175B56DC-8C76-474F-97F5-41766992EA2F}"/>
                  </a:ext>
                </a:extLst>
              </p:cNvPr>
              <p:cNvGrpSpPr/>
              <p:nvPr/>
            </p:nvGrpSpPr>
            <p:grpSpPr>
              <a:xfrm>
                <a:off x="6693772" y="3438329"/>
                <a:ext cx="2975224" cy="3012047"/>
                <a:chOff x="9099021" y="7092548"/>
                <a:chExt cx="3148573" cy="3404072"/>
              </a:xfrm>
            </p:grpSpPr>
            <p:sp>
              <p:nvSpPr>
                <p:cNvPr id="71" name="TextBox 70">
                  <a:extLst>
                    <a:ext uri="{FF2B5EF4-FFF2-40B4-BE49-F238E27FC236}">
                      <a16:creationId xmlns:a16="http://schemas.microsoft.com/office/drawing/2014/main" id="{38B44D7F-6CC0-C74C-97A2-43AD8805494F}"/>
                    </a:ext>
                  </a:extLst>
                </p:cNvPr>
                <p:cNvSpPr txBox="1"/>
                <p:nvPr/>
              </p:nvSpPr>
              <p:spPr>
                <a:xfrm>
                  <a:off x="10312071" y="9974868"/>
                  <a:ext cx="1935523" cy="521752"/>
                </a:xfrm>
                <a:prstGeom prst="rect">
                  <a:avLst/>
                </a:prstGeom>
                <a:noFill/>
              </p:spPr>
              <p:txBody>
                <a:bodyPr wrap="square" lIns="182880" tIns="146304" rIns="182880" bIns="146304" rtlCol="0">
                  <a:spAutoFit/>
                </a:bodyPr>
                <a:lstStyle/>
                <a:p>
                  <a:pPr algn="ctr">
                    <a:lnSpc>
                      <a:spcPct val="90000"/>
                    </a:lnSpc>
                    <a:spcAft>
                      <a:spcPts val="600"/>
                    </a:spcAft>
                  </a:pPr>
                  <a:r>
                    <a:rPr lang="en-US" sz="1200">
                      <a:solidFill>
                        <a:srgbClr val="65A065"/>
                      </a:solidFill>
                    </a:rPr>
                    <a:t>Developer repository</a:t>
                  </a:r>
                </a:p>
              </p:txBody>
            </p:sp>
            <p:sp>
              <p:nvSpPr>
                <p:cNvPr id="51" name="Rectangle 50">
                  <a:extLst>
                    <a:ext uri="{FF2B5EF4-FFF2-40B4-BE49-F238E27FC236}">
                      <a16:creationId xmlns:a16="http://schemas.microsoft.com/office/drawing/2014/main" id="{4A38EA9D-6B59-E54B-BB35-746D1F1CB23B}"/>
                    </a:ext>
                  </a:extLst>
                </p:cNvPr>
                <p:cNvSpPr/>
                <p:nvPr/>
              </p:nvSpPr>
              <p:spPr bwMode="auto">
                <a:xfrm>
                  <a:off x="9099021" y="7092548"/>
                  <a:ext cx="2903030" cy="2934888"/>
                </a:xfrm>
                <a:prstGeom prst="rect">
                  <a:avLst/>
                </a:prstGeom>
                <a:noFill/>
                <a:ln w="19050">
                  <a:solidFill>
                    <a:srgbClr val="65A065"/>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sp>
            <p:nvSpPr>
              <p:cNvPr id="167" name="TextBox 166">
                <a:extLst>
                  <a:ext uri="{FF2B5EF4-FFF2-40B4-BE49-F238E27FC236}">
                    <a16:creationId xmlns:a16="http://schemas.microsoft.com/office/drawing/2014/main" id="{A718C8E2-F92B-4904-8894-6DA1AFF3D4F6}"/>
                  </a:ext>
                </a:extLst>
              </p:cNvPr>
              <p:cNvSpPr txBox="1"/>
              <p:nvPr/>
            </p:nvSpPr>
            <p:spPr>
              <a:xfrm>
                <a:off x="7943606" y="3900109"/>
                <a:ext cx="1586999" cy="461665"/>
              </a:xfrm>
              <a:prstGeom prst="rect">
                <a:avLst/>
              </a:prstGeom>
              <a:noFill/>
            </p:spPr>
            <p:txBody>
              <a:bodyPr wrap="square" lIns="182880" tIns="146304" rIns="182880" bIns="146304" rtlCol="0">
                <a:spAutoFit/>
              </a:bodyPr>
              <a:lstStyle/>
              <a:p>
                <a:pPr algn="ctr">
                  <a:lnSpc>
                    <a:spcPct val="90000"/>
                  </a:lnSpc>
                  <a:spcAft>
                    <a:spcPts val="600"/>
                  </a:spcAft>
                </a:pPr>
                <a:r>
                  <a:rPr lang="en-US" sz="1200">
                    <a:gradFill>
                      <a:gsLst>
                        <a:gs pos="2917">
                          <a:schemeClr val="tx1"/>
                        </a:gs>
                        <a:gs pos="30000">
                          <a:schemeClr val="tx1"/>
                        </a:gs>
                      </a:gsLst>
                      <a:lin ang="5400000" scaled="0"/>
                    </a:gradFill>
                  </a:rPr>
                  <a:t>Service template</a:t>
                </a:r>
              </a:p>
            </p:txBody>
          </p:sp>
          <p:pic>
            <p:nvPicPr>
              <p:cNvPr id="168" name="Picture 167">
                <a:extLst>
                  <a:ext uri="{FF2B5EF4-FFF2-40B4-BE49-F238E27FC236}">
                    <a16:creationId xmlns:a16="http://schemas.microsoft.com/office/drawing/2014/main" id="{354CBFA5-444C-4EE0-96A8-889F8CFDC0A8}"/>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0382" y="3533627"/>
                <a:ext cx="537718" cy="545744"/>
              </a:xfrm>
              <a:prstGeom prst="rect">
                <a:avLst/>
              </a:prstGeom>
            </p:spPr>
          </p:pic>
          <p:sp>
            <p:nvSpPr>
              <p:cNvPr id="169" name="TextBox 168">
                <a:extLst>
                  <a:ext uri="{FF2B5EF4-FFF2-40B4-BE49-F238E27FC236}">
                    <a16:creationId xmlns:a16="http://schemas.microsoft.com/office/drawing/2014/main" id="{4D2D761C-B80B-43E3-862A-7AF9F8DAAE2E}"/>
                  </a:ext>
                </a:extLst>
              </p:cNvPr>
              <p:cNvSpPr txBox="1"/>
              <p:nvPr/>
            </p:nvSpPr>
            <p:spPr>
              <a:xfrm>
                <a:off x="7775617" y="5451782"/>
                <a:ext cx="1746632" cy="947952"/>
              </a:xfrm>
              <a:prstGeom prst="rect">
                <a:avLst/>
              </a:prstGeom>
              <a:noFill/>
            </p:spPr>
            <p:txBody>
              <a:bodyPr wrap="square" lIns="182880" tIns="146304" rIns="182880" bIns="146304" rtlCol="0">
                <a:spAutoFit/>
              </a:bodyPr>
              <a:lstStyle/>
              <a:p>
                <a:pPr algn="ctr">
                  <a:lnSpc>
                    <a:spcPct val="90000"/>
                  </a:lnSpc>
                  <a:spcAft>
                    <a:spcPts val="600"/>
                  </a:spcAft>
                </a:pPr>
                <a:r>
                  <a:rPr lang="en-US" sz="1200">
                    <a:gradFill>
                      <a:gsLst>
                        <a:gs pos="2917">
                          <a:schemeClr val="tx1"/>
                        </a:gs>
                        <a:gs pos="30000">
                          <a:schemeClr val="tx1"/>
                        </a:gs>
                      </a:gsLst>
                      <a:lin ang="5400000" scaled="0"/>
                    </a:gradFill>
                  </a:rPr>
                  <a:t>Shared templates</a:t>
                </a:r>
              </a:p>
              <a:p>
                <a:pPr algn="ctr">
                  <a:lnSpc>
                    <a:spcPct val="90000"/>
                  </a:lnSpc>
                  <a:spcAft>
                    <a:spcPts val="600"/>
                  </a:spcAft>
                </a:pPr>
                <a:r>
                  <a:rPr lang="en-US" altLang="zh-CN" sz="1050">
                    <a:gradFill>
                      <a:gsLst>
                        <a:gs pos="2917">
                          <a:schemeClr val="tx1"/>
                        </a:gs>
                        <a:gs pos="30000">
                          <a:schemeClr val="tx1"/>
                        </a:gs>
                      </a:gsLst>
                      <a:lin ang="5400000" scaled="0"/>
                    </a:gradFill>
                  </a:rPr>
                  <a:t>Shared </a:t>
                </a:r>
                <a:r>
                  <a:rPr lang="en-US" sz="1050" i="1">
                    <a:gradFill>
                      <a:gsLst>
                        <a:gs pos="2917">
                          <a:schemeClr val="tx1"/>
                        </a:gs>
                        <a:gs pos="30000">
                          <a:schemeClr val="tx1"/>
                        </a:gs>
                      </a:gsLst>
                      <a:lin ang="5400000" scaled="0"/>
                    </a:gradFill>
                  </a:rPr>
                  <a:t>resources</a:t>
                </a:r>
              </a:p>
              <a:p>
                <a:pPr algn="ctr">
                  <a:lnSpc>
                    <a:spcPct val="90000"/>
                  </a:lnSpc>
                  <a:spcAft>
                    <a:spcPts val="600"/>
                  </a:spcAft>
                </a:pPr>
                <a:endParaRPr lang="en-US" sz="1200">
                  <a:gradFill>
                    <a:gsLst>
                      <a:gs pos="2917">
                        <a:schemeClr val="tx1"/>
                      </a:gs>
                      <a:gs pos="30000">
                        <a:schemeClr val="tx1"/>
                      </a:gs>
                    </a:gsLst>
                    <a:lin ang="5400000" scaled="0"/>
                  </a:gradFill>
                </a:endParaRPr>
              </a:p>
            </p:txBody>
          </p:sp>
          <p:pic>
            <p:nvPicPr>
              <p:cNvPr id="170" name="Picture 169">
                <a:extLst>
                  <a:ext uri="{FF2B5EF4-FFF2-40B4-BE49-F238E27FC236}">
                    <a16:creationId xmlns:a16="http://schemas.microsoft.com/office/drawing/2014/main" id="{EA58DAA1-5B72-4989-A945-BA7BDF05D233}"/>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96799" y="4230890"/>
                <a:ext cx="537718" cy="545744"/>
              </a:xfrm>
              <a:prstGeom prst="rect">
                <a:avLst/>
              </a:prstGeom>
            </p:spPr>
          </p:pic>
          <p:cxnSp>
            <p:nvCxnSpPr>
              <p:cNvPr id="172" name="Straight Arrow Connector 171">
                <a:extLst>
                  <a:ext uri="{FF2B5EF4-FFF2-40B4-BE49-F238E27FC236}">
                    <a16:creationId xmlns:a16="http://schemas.microsoft.com/office/drawing/2014/main" id="{9A0E5F00-486C-434D-9A10-829FD2D0C3A1}"/>
                  </a:ext>
                </a:extLst>
              </p:cNvPr>
              <p:cNvCxnSpPr>
                <a:cxnSpLocks/>
              </p:cNvCxnSpPr>
              <p:nvPr/>
            </p:nvCxnSpPr>
            <p:spPr>
              <a:xfrm>
                <a:off x="7319471" y="3796974"/>
                <a:ext cx="1005840" cy="0"/>
              </a:xfrm>
              <a:prstGeom prst="straightConnector1">
                <a:avLst/>
              </a:prstGeom>
              <a:ln w="3175">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D0B804C-68B9-4A55-B633-137142BE4E5B}"/>
                  </a:ext>
                </a:extLst>
              </p:cNvPr>
              <p:cNvCxnSpPr>
                <a:cxnSpLocks/>
              </p:cNvCxnSpPr>
              <p:nvPr/>
            </p:nvCxnSpPr>
            <p:spPr>
              <a:xfrm flipH="1">
                <a:off x="7322181" y="4929693"/>
                <a:ext cx="1" cy="444126"/>
              </a:xfrm>
              <a:prstGeom prst="line">
                <a:avLst/>
              </a:prstGeom>
              <a:ln w="3175">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86F5A06F-7304-42DF-85D5-B5344B6AACD8}"/>
                  </a:ext>
                </a:extLst>
              </p:cNvPr>
              <p:cNvSpPr txBox="1"/>
              <p:nvPr/>
            </p:nvSpPr>
            <p:spPr>
              <a:xfrm>
                <a:off x="7638028" y="4592107"/>
                <a:ext cx="1991790" cy="920252"/>
              </a:xfrm>
              <a:prstGeom prst="rect">
                <a:avLst/>
              </a:prstGeom>
              <a:noFill/>
            </p:spPr>
            <p:txBody>
              <a:bodyPr wrap="square" lIns="182880" tIns="146304" rIns="182880" bIns="146304" rtlCol="0">
                <a:spAutoFit/>
              </a:bodyPr>
              <a:lstStyle/>
              <a:p>
                <a:pPr algn="ctr">
                  <a:lnSpc>
                    <a:spcPct val="90000"/>
                  </a:lnSpc>
                  <a:spcAft>
                    <a:spcPts val="600"/>
                  </a:spcAft>
                </a:pPr>
                <a:r>
                  <a:rPr lang="en-US" sz="1200">
                    <a:gradFill>
                      <a:gsLst>
                        <a:gs pos="2917">
                          <a:schemeClr val="tx1"/>
                        </a:gs>
                        <a:gs pos="30000">
                          <a:schemeClr val="tx1"/>
                        </a:gs>
                      </a:gsLst>
                      <a:lin ang="5400000" scaled="0"/>
                    </a:gradFill>
                  </a:rPr>
                  <a:t>API templates</a:t>
                </a:r>
              </a:p>
              <a:p>
                <a:pPr algn="ctr">
                  <a:lnSpc>
                    <a:spcPct val="90000"/>
                  </a:lnSpc>
                  <a:spcAft>
                    <a:spcPts val="600"/>
                  </a:spcAft>
                </a:pPr>
                <a:r>
                  <a:rPr lang="en-US" sz="1100" i="1">
                    <a:gradFill>
                      <a:gsLst>
                        <a:gs pos="2917">
                          <a:schemeClr val="tx1"/>
                        </a:gs>
                        <a:gs pos="30000">
                          <a:schemeClr val="tx1"/>
                        </a:gs>
                      </a:gsLst>
                      <a:lin ang="5400000" scaled="0"/>
                    </a:gradFill>
                  </a:rPr>
                  <a:t>API and its sub-resources</a:t>
                </a:r>
              </a:p>
              <a:p>
                <a:pPr algn="ctr">
                  <a:lnSpc>
                    <a:spcPct val="90000"/>
                  </a:lnSpc>
                  <a:spcAft>
                    <a:spcPts val="600"/>
                  </a:spcAft>
                </a:pPr>
                <a:endParaRPr lang="en-US" sz="1100">
                  <a:gradFill>
                    <a:gsLst>
                      <a:gs pos="2917">
                        <a:schemeClr val="tx1"/>
                      </a:gs>
                      <a:gs pos="30000">
                        <a:schemeClr val="tx1"/>
                      </a:gs>
                    </a:gsLst>
                    <a:lin ang="5400000" scaled="0"/>
                  </a:gradFill>
                </a:endParaRPr>
              </a:p>
            </p:txBody>
          </p:sp>
          <p:pic>
            <p:nvPicPr>
              <p:cNvPr id="175" name="Picture 174">
                <a:extLst>
                  <a:ext uri="{FF2B5EF4-FFF2-40B4-BE49-F238E27FC236}">
                    <a16:creationId xmlns:a16="http://schemas.microsoft.com/office/drawing/2014/main" id="{F18E7734-49D9-4F87-B374-AFBA3027FA94}"/>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60718" y="4223677"/>
                <a:ext cx="537718" cy="545744"/>
              </a:xfrm>
              <a:prstGeom prst="rect">
                <a:avLst/>
              </a:prstGeom>
            </p:spPr>
          </p:pic>
          <p:cxnSp>
            <p:nvCxnSpPr>
              <p:cNvPr id="176" name="Straight Connector 175">
                <a:extLst>
                  <a:ext uri="{FF2B5EF4-FFF2-40B4-BE49-F238E27FC236}">
                    <a16:creationId xmlns:a16="http://schemas.microsoft.com/office/drawing/2014/main" id="{B57AEFBA-10EA-45B9-86D8-460F5215FAA4}"/>
                  </a:ext>
                </a:extLst>
              </p:cNvPr>
              <p:cNvCxnSpPr>
                <a:cxnSpLocks/>
              </p:cNvCxnSpPr>
              <p:nvPr/>
            </p:nvCxnSpPr>
            <p:spPr>
              <a:xfrm flipH="1">
                <a:off x="7319471" y="3797015"/>
                <a:ext cx="3021" cy="433875"/>
              </a:xfrm>
              <a:prstGeom prst="line">
                <a:avLst/>
              </a:prstGeom>
              <a:ln w="3175">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pic>
            <p:nvPicPr>
              <p:cNvPr id="178" name="Picture 177">
                <a:extLst>
                  <a:ext uri="{FF2B5EF4-FFF2-40B4-BE49-F238E27FC236}">
                    <a16:creationId xmlns:a16="http://schemas.microsoft.com/office/drawing/2014/main" id="{F0585C61-25CE-4F50-8CC2-8B1DE5A45AE3}"/>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0074" y="5102875"/>
                <a:ext cx="537718" cy="545744"/>
              </a:xfrm>
              <a:prstGeom prst="rect">
                <a:avLst/>
              </a:prstGeom>
            </p:spPr>
          </p:pic>
          <p:cxnSp>
            <p:nvCxnSpPr>
              <p:cNvPr id="179" name="Straight Arrow Connector 178">
                <a:extLst>
                  <a:ext uri="{FF2B5EF4-FFF2-40B4-BE49-F238E27FC236}">
                    <a16:creationId xmlns:a16="http://schemas.microsoft.com/office/drawing/2014/main" id="{6C9C92A5-F8CE-4FB6-9CE9-901C2AD7EF59}"/>
                  </a:ext>
                </a:extLst>
              </p:cNvPr>
              <p:cNvCxnSpPr>
                <a:cxnSpLocks/>
              </p:cNvCxnSpPr>
              <p:nvPr/>
            </p:nvCxnSpPr>
            <p:spPr>
              <a:xfrm>
                <a:off x="7330345" y="5373112"/>
                <a:ext cx="1005840" cy="0"/>
              </a:xfrm>
              <a:prstGeom prst="straightConnector1">
                <a:avLst/>
              </a:prstGeom>
              <a:ln w="3175">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186" name="Group 185">
            <a:extLst>
              <a:ext uri="{FF2B5EF4-FFF2-40B4-BE49-F238E27FC236}">
                <a16:creationId xmlns:a16="http://schemas.microsoft.com/office/drawing/2014/main" id="{F10FDD9A-C9D8-49A7-BB55-90701CFE820B}"/>
              </a:ext>
            </a:extLst>
          </p:cNvPr>
          <p:cNvGrpSpPr/>
          <p:nvPr/>
        </p:nvGrpSpPr>
        <p:grpSpPr>
          <a:xfrm>
            <a:off x="9014299" y="4226375"/>
            <a:ext cx="1809801" cy="1027620"/>
            <a:chOff x="9014299" y="4226375"/>
            <a:chExt cx="1809801" cy="1027620"/>
          </a:xfrm>
        </p:grpSpPr>
        <p:grpSp>
          <p:nvGrpSpPr>
            <p:cNvPr id="36" name="Group 35">
              <a:extLst>
                <a:ext uri="{FF2B5EF4-FFF2-40B4-BE49-F238E27FC236}">
                  <a16:creationId xmlns:a16="http://schemas.microsoft.com/office/drawing/2014/main" id="{2B3B0FD9-CA34-4128-A76A-D2BD964D77D4}"/>
                </a:ext>
              </a:extLst>
            </p:cNvPr>
            <p:cNvGrpSpPr/>
            <p:nvPr/>
          </p:nvGrpSpPr>
          <p:grpSpPr>
            <a:xfrm>
              <a:off x="9014299" y="4226375"/>
              <a:ext cx="1809801" cy="1027620"/>
              <a:chOff x="8730006" y="4515736"/>
              <a:chExt cx="2012052" cy="965034"/>
            </a:xfrm>
          </p:grpSpPr>
          <p:sp>
            <p:nvSpPr>
              <p:cNvPr id="63" name="TextBox 62">
                <a:extLst>
                  <a:ext uri="{FF2B5EF4-FFF2-40B4-BE49-F238E27FC236}">
                    <a16:creationId xmlns:a16="http://schemas.microsoft.com/office/drawing/2014/main" id="{3A24247A-DB0F-0A46-8A84-5B2E39E46953}"/>
                  </a:ext>
                </a:extLst>
              </p:cNvPr>
              <p:cNvSpPr txBox="1"/>
              <p:nvPr/>
            </p:nvSpPr>
            <p:spPr>
              <a:xfrm>
                <a:off x="9372008" y="4960513"/>
                <a:ext cx="1370050" cy="520257"/>
              </a:xfrm>
              <a:prstGeom prst="rect">
                <a:avLst/>
              </a:prstGeom>
              <a:noFill/>
            </p:spPr>
            <p:txBody>
              <a:bodyPr wrap="square" lIns="0" tIns="0" rIns="0" bIns="0" rtlCol="0">
                <a:spAutoFit/>
              </a:bodyPr>
              <a:lstStyle/>
              <a:p>
                <a:pPr algn="l"/>
                <a:r>
                  <a:rPr lang="en-US" sz="1200" i="1">
                    <a:gradFill>
                      <a:gsLst>
                        <a:gs pos="2917">
                          <a:schemeClr val="tx1"/>
                        </a:gs>
                        <a:gs pos="30000">
                          <a:schemeClr val="tx1"/>
                        </a:gs>
                      </a:gsLst>
                      <a:lin ang="5400000" scaled="0"/>
                    </a:gradFill>
                  </a:rPr>
                  <a:t>generate template </a:t>
                </a:r>
              </a:p>
              <a:p>
                <a:pPr algn="l"/>
                <a:r>
                  <a:rPr lang="en-US" sz="1200" i="1">
                    <a:gradFill>
                      <a:gsLst>
                        <a:gs pos="2917">
                          <a:schemeClr val="tx1"/>
                        </a:gs>
                        <a:gs pos="30000">
                          <a:schemeClr val="tx1"/>
                        </a:gs>
                      </a:gsLst>
                      <a:lin ang="5400000" scaled="0"/>
                    </a:gradFill>
                  </a:rPr>
                  <a:t>from development </a:t>
                </a:r>
              </a:p>
              <a:p>
                <a:pPr algn="l"/>
                <a:r>
                  <a:rPr lang="en-US" sz="1200" i="1">
                    <a:gradFill>
                      <a:gsLst>
                        <a:gs pos="2917">
                          <a:schemeClr val="tx1"/>
                        </a:gs>
                        <a:gs pos="30000">
                          <a:schemeClr val="tx1"/>
                        </a:gs>
                      </a:gsLst>
                      <a:lin ang="5400000" scaled="0"/>
                    </a:gradFill>
                  </a:rPr>
                  <a:t>artifacts</a:t>
                </a:r>
              </a:p>
            </p:txBody>
          </p:sp>
          <p:grpSp>
            <p:nvGrpSpPr>
              <p:cNvPr id="31" name="Group 30">
                <a:extLst>
                  <a:ext uri="{FF2B5EF4-FFF2-40B4-BE49-F238E27FC236}">
                    <a16:creationId xmlns:a16="http://schemas.microsoft.com/office/drawing/2014/main" id="{361B4E46-5322-4A0A-BB94-6B7AF2ABDF7C}"/>
                  </a:ext>
                </a:extLst>
              </p:cNvPr>
              <p:cNvGrpSpPr/>
              <p:nvPr/>
            </p:nvGrpSpPr>
            <p:grpSpPr>
              <a:xfrm>
                <a:off x="8730006" y="4515736"/>
                <a:ext cx="1992937" cy="252285"/>
                <a:chOff x="8730006" y="4515736"/>
                <a:chExt cx="1992937" cy="252285"/>
              </a:xfrm>
            </p:grpSpPr>
            <p:cxnSp>
              <p:nvCxnSpPr>
                <p:cNvPr id="88" name="Straight Arrow Connector 87">
                  <a:extLst>
                    <a:ext uri="{FF2B5EF4-FFF2-40B4-BE49-F238E27FC236}">
                      <a16:creationId xmlns:a16="http://schemas.microsoft.com/office/drawing/2014/main" id="{304DAEFE-554F-9445-8887-67F3D9B6E006}"/>
                    </a:ext>
                  </a:extLst>
                </p:cNvPr>
                <p:cNvCxnSpPr>
                  <a:cxnSpLocks/>
                </p:cNvCxnSpPr>
                <p:nvPr/>
              </p:nvCxnSpPr>
              <p:spPr>
                <a:xfrm flipH="1">
                  <a:off x="10287254" y="4515736"/>
                  <a:ext cx="435689" cy="174079"/>
                </a:xfrm>
                <a:prstGeom prst="straightConnector1">
                  <a:avLst/>
                </a:prstGeom>
                <a:ln w="19050">
                  <a:solidFill>
                    <a:srgbClr val="65A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C2D0C1CE-051E-4498-9363-0132584F1BC4}"/>
                    </a:ext>
                  </a:extLst>
                </p:cNvPr>
                <p:cNvCxnSpPr>
                  <a:cxnSpLocks/>
                </p:cNvCxnSpPr>
                <p:nvPr/>
              </p:nvCxnSpPr>
              <p:spPr>
                <a:xfrm flipH="1">
                  <a:off x="8730006" y="4760751"/>
                  <a:ext cx="996773" cy="7270"/>
                </a:xfrm>
                <a:prstGeom prst="straightConnector1">
                  <a:avLst/>
                </a:prstGeom>
                <a:ln w="19050">
                  <a:solidFill>
                    <a:srgbClr val="65A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185" name="transform" title="Icon of a circle and a square with two curved lines making a cycle">
              <a:extLst>
                <a:ext uri="{FF2B5EF4-FFF2-40B4-BE49-F238E27FC236}">
                  <a16:creationId xmlns:a16="http://schemas.microsoft.com/office/drawing/2014/main" id="{C9C14414-B579-442D-B265-1D60C60DFDAE}"/>
                </a:ext>
              </a:extLst>
            </p:cNvPr>
            <p:cNvSpPr>
              <a:spLocks noChangeAspect="1" noEditPoints="1"/>
            </p:cNvSpPr>
            <p:nvPr/>
          </p:nvSpPr>
          <p:spPr bwMode="auto">
            <a:xfrm>
              <a:off x="10027274" y="4274790"/>
              <a:ext cx="292608" cy="365760"/>
            </a:xfrm>
            <a:custGeom>
              <a:avLst/>
              <a:gdLst>
                <a:gd name="T0" fmla="*/ 1 w 286"/>
                <a:gd name="T1" fmla="*/ 202 h 358"/>
                <a:gd name="T2" fmla="*/ 0 w 286"/>
                <a:gd name="T3" fmla="*/ 181 h 358"/>
                <a:gd name="T4" fmla="*/ 143 w 286"/>
                <a:gd name="T5" fmla="*/ 38 h 358"/>
                <a:gd name="T6" fmla="*/ 162 w 286"/>
                <a:gd name="T7" fmla="*/ 39 h 358"/>
                <a:gd name="T8" fmla="*/ 103 w 286"/>
                <a:gd name="T9" fmla="*/ 319 h 358"/>
                <a:gd name="T10" fmla="*/ 143 w 286"/>
                <a:gd name="T11" fmla="*/ 324 h 358"/>
                <a:gd name="T12" fmla="*/ 286 w 286"/>
                <a:gd name="T13" fmla="*/ 181 h 358"/>
                <a:gd name="T14" fmla="*/ 285 w 286"/>
                <a:gd name="T15" fmla="*/ 164 h 358"/>
                <a:gd name="T16" fmla="*/ 143 w 286"/>
                <a:gd name="T17" fmla="*/ 294 h 358"/>
                <a:gd name="T18" fmla="*/ 102 w 286"/>
                <a:gd name="T19" fmla="*/ 318 h 358"/>
                <a:gd name="T20" fmla="*/ 127 w 286"/>
                <a:gd name="T21" fmla="*/ 358 h 358"/>
                <a:gd name="T22" fmla="*/ 122 w 286"/>
                <a:gd name="T23" fmla="*/ 64 h 358"/>
                <a:gd name="T24" fmla="*/ 163 w 286"/>
                <a:gd name="T25" fmla="*/ 40 h 358"/>
                <a:gd name="T26" fmla="*/ 138 w 286"/>
                <a:gd name="T27" fmla="*/ 0 h 358"/>
                <a:gd name="T28" fmla="*/ 260 w 286"/>
                <a:gd name="T29" fmla="*/ 77 h 358"/>
                <a:gd name="T30" fmla="*/ 201 w 286"/>
                <a:gd name="T31" fmla="*/ 77 h 358"/>
                <a:gd name="T32" fmla="*/ 201 w 286"/>
                <a:gd name="T33" fmla="*/ 135 h 358"/>
                <a:gd name="T34" fmla="*/ 260 w 286"/>
                <a:gd name="T35" fmla="*/ 135 h 358"/>
                <a:gd name="T36" fmla="*/ 260 w 286"/>
                <a:gd name="T37" fmla="*/ 77 h 358"/>
                <a:gd name="T38" fmla="*/ 41 w 286"/>
                <a:gd name="T39" fmla="*/ 301 h 358"/>
                <a:gd name="T40" fmla="*/ 83 w 286"/>
                <a:gd name="T41" fmla="*/ 260 h 358"/>
                <a:gd name="T42" fmla="*/ 41 w 286"/>
                <a:gd name="T43" fmla="*/ 219 h 358"/>
                <a:gd name="T44" fmla="*/ 0 w 286"/>
                <a:gd name="T45" fmla="*/ 260 h 358"/>
                <a:gd name="T46" fmla="*/ 41 w 286"/>
                <a:gd name="T47" fmla="*/ 30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6" h="358">
                  <a:moveTo>
                    <a:pt x="1" y="202"/>
                  </a:moveTo>
                  <a:cubicBezTo>
                    <a:pt x="1" y="195"/>
                    <a:pt x="0" y="188"/>
                    <a:pt x="0" y="181"/>
                  </a:cubicBezTo>
                  <a:cubicBezTo>
                    <a:pt x="0" y="102"/>
                    <a:pt x="64" y="38"/>
                    <a:pt x="143" y="38"/>
                  </a:cubicBezTo>
                  <a:cubicBezTo>
                    <a:pt x="150" y="38"/>
                    <a:pt x="156" y="39"/>
                    <a:pt x="162" y="39"/>
                  </a:cubicBezTo>
                  <a:moveTo>
                    <a:pt x="103" y="319"/>
                  </a:moveTo>
                  <a:cubicBezTo>
                    <a:pt x="116" y="322"/>
                    <a:pt x="129" y="324"/>
                    <a:pt x="143" y="324"/>
                  </a:cubicBezTo>
                  <a:cubicBezTo>
                    <a:pt x="222" y="324"/>
                    <a:pt x="286" y="260"/>
                    <a:pt x="286" y="181"/>
                  </a:cubicBezTo>
                  <a:cubicBezTo>
                    <a:pt x="286" y="175"/>
                    <a:pt x="286" y="169"/>
                    <a:pt x="285" y="164"/>
                  </a:cubicBezTo>
                  <a:moveTo>
                    <a:pt x="143" y="294"/>
                  </a:moveTo>
                  <a:cubicBezTo>
                    <a:pt x="102" y="318"/>
                    <a:pt x="102" y="318"/>
                    <a:pt x="102" y="318"/>
                  </a:cubicBezTo>
                  <a:cubicBezTo>
                    <a:pt x="127" y="358"/>
                    <a:pt x="127" y="358"/>
                    <a:pt x="127" y="358"/>
                  </a:cubicBezTo>
                  <a:moveTo>
                    <a:pt x="122" y="64"/>
                  </a:moveTo>
                  <a:cubicBezTo>
                    <a:pt x="163" y="40"/>
                    <a:pt x="163" y="40"/>
                    <a:pt x="163" y="40"/>
                  </a:cubicBezTo>
                  <a:cubicBezTo>
                    <a:pt x="138" y="0"/>
                    <a:pt x="138" y="0"/>
                    <a:pt x="138" y="0"/>
                  </a:cubicBezTo>
                  <a:moveTo>
                    <a:pt x="260" y="77"/>
                  </a:moveTo>
                  <a:cubicBezTo>
                    <a:pt x="201" y="77"/>
                    <a:pt x="201" y="77"/>
                    <a:pt x="201" y="77"/>
                  </a:cubicBezTo>
                  <a:cubicBezTo>
                    <a:pt x="201" y="135"/>
                    <a:pt x="201" y="135"/>
                    <a:pt x="201" y="135"/>
                  </a:cubicBezTo>
                  <a:cubicBezTo>
                    <a:pt x="260" y="135"/>
                    <a:pt x="260" y="135"/>
                    <a:pt x="260" y="135"/>
                  </a:cubicBezTo>
                  <a:lnTo>
                    <a:pt x="260" y="77"/>
                  </a:lnTo>
                  <a:close/>
                  <a:moveTo>
                    <a:pt x="41" y="301"/>
                  </a:moveTo>
                  <a:cubicBezTo>
                    <a:pt x="64" y="301"/>
                    <a:pt x="83" y="283"/>
                    <a:pt x="83" y="260"/>
                  </a:cubicBezTo>
                  <a:cubicBezTo>
                    <a:pt x="83" y="237"/>
                    <a:pt x="64" y="219"/>
                    <a:pt x="41" y="219"/>
                  </a:cubicBezTo>
                  <a:cubicBezTo>
                    <a:pt x="19" y="219"/>
                    <a:pt x="0" y="237"/>
                    <a:pt x="0" y="260"/>
                  </a:cubicBezTo>
                  <a:cubicBezTo>
                    <a:pt x="0" y="283"/>
                    <a:pt x="19" y="301"/>
                    <a:pt x="41" y="301"/>
                  </a:cubicBezTo>
                  <a:close/>
                </a:path>
              </a:pathLst>
            </a:custGeom>
            <a:noFill/>
            <a:ln w="28575" cap="flat">
              <a:solidFill>
                <a:srgbClr val="65A06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lin ang="5400000" scaled="1"/>
                </a:gradFill>
              </a:endParaRPr>
            </a:p>
          </p:txBody>
        </p:sp>
      </p:grpSp>
      <p:sp>
        <p:nvSpPr>
          <p:cNvPr id="3" name="TextBox 2">
            <a:extLst>
              <a:ext uri="{FF2B5EF4-FFF2-40B4-BE49-F238E27FC236}">
                <a16:creationId xmlns:a16="http://schemas.microsoft.com/office/drawing/2014/main" id="{7407723C-AE24-4426-94CA-83B857C06D73}"/>
              </a:ext>
            </a:extLst>
          </p:cNvPr>
          <p:cNvSpPr txBox="1"/>
          <p:nvPr/>
        </p:nvSpPr>
        <p:spPr>
          <a:xfrm>
            <a:off x="3995173" y="2554417"/>
            <a:ext cx="3089115" cy="307777"/>
          </a:xfrm>
          <a:prstGeom prst="rect">
            <a:avLst/>
          </a:prstGeom>
          <a:noFill/>
        </p:spPr>
        <p:txBody>
          <a:bodyPr wrap="none" lIns="0" tIns="0" rIns="0" bIns="0" rtlCol="0">
            <a:spAutoFit/>
          </a:bodyPr>
          <a:lstStyle/>
          <a:p>
            <a:pPr algn="l"/>
            <a:r>
              <a:rPr lang="en-US" sz="2000" dirty="0">
                <a:solidFill>
                  <a:srgbClr val="0070C0"/>
                </a:solidFill>
              </a:rPr>
              <a:t>https://aka.ms/apimdevops</a:t>
            </a:r>
          </a:p>
        </p:txBody>
      </p:sp>
    </p:spTree>
    <p:extLst>
      <p:ext uri="{BB962C8B-B14F-4D97-AF65-F5344CB8AC3E}">
        <p14:creationId xmlns:p14="http://schemas.microsoft.com/office/powerpoint/2010/main" val="174273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dissolv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36"/>
                                        </p:tgtEl>
                                        <p:attrNameLst>
                                          <p:attrName>style.visibility</p:attrName>
                                        </p:attrNameLst>
                                      </p:cBhvr>
                                      <p:to>
                                        <p:strVal val="visible"/>
                                      </p:to>
                                    </p:set>
                                    <p:animEffect transition="in" filter="dissolve">
                                      <p:cBhvr>
                                        <p:cTn id="20" dur="500"/>
                                        <p:tgtEl>
                                          <p:spTgt spid="13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dissolve">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181"/>
                                        </p:tgtEl>
                                        <p:attrNameLst>
                                          <p:attrName>style.visibility</p:attrName>
                                        </p:attrNameLst>
                                      </p:cBhvr>
                                      <p:to>
                                        <p:strVal val="visible"/>
                                      </p:to>
                                    </p:set>
                                    <p:animEffect transition="in" filter="dissolve">
                                      <p:cBhvr>
                                        <p:cTn id="34" dur="500"/>
                                        <p:tgtEl>
                                          <p:spTgt spid="18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dissolve">
                                      <p:cBhvr>
                                        <p:cTn id="39" dur="500"/>
                                        <p:tgtEl>
                                          <p:spTgt spid="13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37"/>
                                        </p:tgtEl>
                                        <p:attrNameLst>
                                          <p:attrName>style.visibility</p:attrName>
                                        </p:attrNameLst>
                                      </p:cBhvr>
                                      <p:to>
                                        <p:strVal val="visible"/>
                                      </p:to>
                                    </p:set>
                                    <p:animEffect transition="in" filter="dissolve">
                                      <p:cBhvr>
                                        <p:cTn id="44" dur="500"/>
                                        <p:tgtEl>
                                          <p:spTgt spid="13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39"/>
                                        </p:tgtEl>
                                        <p:attrNameLst>
                                          <p:attrName>style.visibility</p:attrName>
                                        </p:attrNameLst>
                                      </p:cBhvr>
                                      <p:to>
                                        <p:strVal val="visible"/>
                                      </p:to>
                                    </p:set>
                                    <p:animEffect transition="in" filter="dissolve">
                                      <p:cBhvr>
                                        <p:cTn id="49" dur="500"/>
                                        <p:tgtEl>
                                          <p:spTgt spid="139"/>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86"/>
                                        </p:tgtEl>
                                        <p:attrNameLst>
                                          <p:attrName>style.visibility</p:attrName>
                                        </p:attrNameLst>
                                      </p:cBhvr>
                                      <p:to>
                                        <p:strVal val="visible"/>
                                      </p:to>
                                    </p:set>
                                    <p:animEffect transition="in" filter="dissolve">
                                      <p:cBhvr>
                                        <p:cTn id="54" dur="500"/>
                                        <p:tgtEl>
                                          <p:spTgt spid="186"/>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dissolv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dissolv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140"/>
                                        </p:tgtEl>
                                        <p:attrNameLst>
                                          <p:attrName>style.visibility</p:attrName>
                                        </p:attrNameLst>
                                      </p:cBhvr>
                                      <p:to>
                                        <p:strVal val="visible"/>
                                      </p:to>
                                    </p:set>
                                    <p:animEffect transition="in" filter="dissolve">
                                      <p:cBhvr>
                                        <p:cTn id="69" dur="500"/>
                                        <p:tgtEl>
                                          <p:spTgt spid="140"/>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1000" fill="hold"/>
                                        <p:tgtEl>
                                          <p:spTgt spid="3"/>
                                        </p:tgtEl>
                                        <p:attrNameLst>
                                          <p:attrName>ppt_w</p:attrName>
                                        </p:attrNameLst>
                                      </p:cBhvr>
                                      <p:tavLst>
                                        <p:tav tm="0">
                                          <p:val>
                                            <p:fltVal val="0"/>
                                          </p:val>
                                        </p:tav>
                                        <p:tav tm="100000">
                                          <p:val>
                                            <p:strVal val="#ppt_w"/>
                                          </p:val>
                                        </p:tav>
                                      </p:tavLst>
                                    </p:anim>
                                    <p:anim calcmode="lin" valueType="num">
                                      <p:cBhvr>
                                        <p:cTn id="75" dur="1000" fill="hold"/>
                                        <p:tgtEl>
                                          <p:spTgt spid="3"/>
                                        </p:tgtEl>
                                        <p:attrNameLst>
                                          <p:attrName>ppt_h</p:attrName>
                                        </p:attrNameLst>
                                      </p:cBhvr>
                                      <p:tavLst>
                                        <p:tav tm="0">
                                          <p:val>
                                            <p:fltVal val="0"/>
                                          </p:val>
                                        </p:tav>
                                        <p:tav tm="100000">
                                          <p:val>
                                            <p:strVal val="#ppt_h"/>
                                          </p:val>
                                        </p:tav>
                                      </p:tavLst>
                                    </p:anim>
                                    <p:anim calcmode="lin" valueType="num">
                                      <p:cBhvr>
                                        <p:cTn id="76" dur="1000" fill="hold"/>
                                        <p:tgtEl>
                                          <p:spTgt spid="3"/>
                                        </p:tgtEl>
                                        <p:attrNameLst>
                                          <p:attrName>style.rotation</p:attrName>
                                        </p:attrNameLst>
                                      </p:cBhvr>
                                      <p:tavLst>
                                        <p:tav tm="0">
                                          <p:val>
                                            <p:fltVal val="90"/>
                                          </p:val>
                                        </p:tav>
                                        <p:tav tm="100000">
                                          <p:val>
                                            <p:fltVal val="0"/>
                                          </p:val>
                                        </p:tav>
                                      </p:tavLst>
                                    </p:anim>
                                    <p:animEffect transition="in" filter="fade">
                                      <p:cBhvr>
                                        <p:cTn id="7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2C62B7B-791E-423B-8A24-60C70492A768}"/>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1910" b="21910"/>
          <a:stretch/>
        </p:blipFill>
        <p:spPr>
          <a:xfrm>
            <a:off x="-2381" y="2286000"/>
            <a:ext cx="12192000" cy="4572000"/>
          </a:xfrm>
          <a:prstGeom prst="rect">
            <a:avLst/>
          </a:prstGeom>
          <a:noFill/>
        </p:spPr>
      </p:pic>
      <p:sp>
        <p:nvSpPr>
          <p:cNvPr id="2" name="Title 1">
            <a:extLst>
              <a:ext uri="{FF2B5EF4-FFF2-40B4-BE49-F238E27FC236}">
                <a16:creationId xmlns:a16="http://schemas.microsoft.com/office/drawing/2014/main" id="{267DD232-D465-C548-B0D4-E54DBAE81147}"/>
              </a:ext>
            </a:extLst>
          </p:cNvPr>
          <p:cNvSpPr>
            <a:spLocks noGrp="1"/>
          </p:cNvSpPr>
          <p:nvPr>
            <p:ph type="title"/>
          </p:nvPr>
        </p:nvSpPr>
        <p:spPr>
          <a:xfrm>
            <a:off x="588263" y="866001"/>
            <a:ext cx="11018520" cy="553998"/>
          </a:xfrm>
          <a:prstGeom prst="rect">
            <a:avLst/>
          </a:prstGeom>
        </p:spPr>
        <p:txBody>
          <a:bodyPr wrap="square" anchor="ctr">
            <a:normAutofit/>
          </a:bodyPr>
          <a:lstStyle/>
          <a:p>
            <a:r>
              <a:rPr lang="en-US"/>
              <a:t>Demo time!</a:t>
            </a:r>
          </a:p>
        </p:txBody>
      </p:sp>
    </p:spTree>
    <p:extLst>
      <p:ext uri="{BB962C8B-B14F-4D97-AF65-F5344CB8AC3E}">
        <p14:creationId xmlns:p14="http://schemas.microsoft.com/office/powerpoint/2010/main" val="198366410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60AD-A37E-4AD1-B1E9-0B7AB3B303FC}"/>
              </a:ext>
            </a:extLst>
          </p:cNvPr>
          <p:cNvSpPr>
            <a:spLocks noGrp="1"/>
          </p:cNvSpPr>
          <p:nvPr>
            <p:ph type="title"/>
          </p:nvPr>
        </p:nvSpPr>
        <p:spPr/>
        <p:txBody>
          <a:bodyPr/>
          <a:lstStyle/>
          <a:p>
            <a:r>
              <a:rPr lang="en-US"/>
              <a:t>Takeaways</a:t>
            </a:r>
          </a:p>
        </p:txBody>
      </p:sp>
      <p:sp>
        <p:nvSpPr>
          <p:cNvPr id="3" name="Text Placeholder 2">
            <a:extLst>
              <a:ext uri="{FF2B5EF4-FFF2-40B4-BE49-F238E27FC236}">
                <a16:creationId xmlns:a16="http://schemas.microsoft.com/office/drawing/2014/main" id="{80D0DE2F-61E3-4840-991D-CCB52AD1ADAD}"/>
              </a:ext>
            </a:extLst>
          </p:cNvPr>
          <p:cNvSpPr>
            <a:spLocks noGrp="1"/>
          </p:cNvSpPr>
          <p:nvPr>
            <p:ph type="body" sz="quarter" idx="10"/>
          </p:nvPr>
        </p:nvSpPr>
        <p:spPr>
          <a:xfrm>
            <a:off x="586390" y="1434370"/>
            <a:ext cx="11018520" cy="5010602"/>
          </a:xfrm>
        </p:spPr>
        <p:txBody>
          <a:bodyPr/>
          <a:lstStyle/>
          <a:p>
            <a:r>
              <a:rPr lang="en-US" dirty="0"/>
              <a:t>Use separate service instances for environments</a:t>
            </a:r>
          </a:p>
          <a:p>
            <a:r>
              <a:rPr lang="en-US" dirty="0"/>
              <a:t>Developer or Consumption tiers are good choices for pre-production</a:t>
            </a:r>
          </a:p>
          <a:p>
            <a:r>
              <a:rPr lang="en-US" dirty="0"/>
              <a:t>Templates-based approach is recommended</a:t>
            </a:r>
          </a:p>
          <a:p>
            <a:pPr lvl="1"/>
            <a:r>
              <a:rPr lang="en-US" dirty="0"/>
              <a:t>Consistent with the rest of Azure services</a:t>
            </a:r>
          </a:p>
          <a:p>
            <a:pPr lvl="1"/>
            <a:r>
              <a:rPr lang="en-US" dirty="0"/>
              <a:t>RBAC</a:t>
            </a:r>
          </a:p>
          <a:p>
            <a:pPr lvl="1"/>
            <a:r>
              <a:rPr lang="en-US" dirty="0"/>
              <a:t>Scalable</a:t>
            </a:r>
          </a:p>
          <a:p>
            <a:r>
              <a:rPr lang="en-US" dirty="0"/>
              <a:t>Modularizing templates provides wide degree of flexibility</a:t>
            </a:r>
          </a:p>
          <a:p>
            <a:pPr lvl="1"/>
            <a:r>
              <a:rPr lang="en-US" dirty="0"/>
              <a:t>Access control, governance, granular deployments</a:t>
            </a:r>
          </a:p>
          <a:p>
            <a:r>
              <a:rPr lang="en-US" dirty="0"/>
              <a:t>If other deployment options work for you keep using them</a:t>
            </a:r>
          </a:p>
          <a:p>
            <a:endParaRPr lang="en-US" altLang="zh-CN" b="1" dirty="0"/>
          </a:p>
          <a:p>
            <a:r>
              <a:rPr lang="en-US" altLang="zh-CN" b="1" u="sng" dirty="0"/>
              <a:t>Community</a:t>
            </a:r>
            <a:r>
              <a:rPr lang="zh-CN" altLang="en-US" b="1" u="sng" dirty="0"/>
              <a:t> </a:t>
            </a:r>
            <a:r>
              <a:rPr lang="en-US" altLang="zh-CN" b="1" u="sng" dirty="0"/>
              <a:t>contributions</a:t>
            </a:r>
            <a:r>
              <a:rPr lang="zh-CN" altLang="en-US" b="1" u="sng" dirty="0"/>
              <a:t> </a:t>
            </a:r>
            <a:r>
              <a:rPr lang="en-US" altLang="zh-CN" b="1" u="sng" dirty="0"/>
              <a:t>greatly</a:t>
            </a:r>
            <a:r>
              <a:rPr lang="zh-CN" altLang="en-US" b="1" u="sng" dirty="0"/>
              <a:t> </a:t>
            </a:r>
            <a:r>
              <a:rPr lang="en-US" altLang="zh-CN" b="1" u="sng" dirty="0"/>
              <a:t>appreciated!</a:t>
            </a:r>
            <a:r>
              <a:rPr lang="zh-CN" altLang="en-US" b="1" u="sng" dirty="0"/>
              <a:t> </a:t>
            </a:r>
            <a:endParaRPr lang="en-US" b="1" u="sng" dirty="0"/>
          </a:p>
        </p:txBody>
      </p:sp>
    </p:spTree>
    <p:extLst>
      <p:ext uri="{BB962C8B-B14F-4D97-AF65-F5344CB8AC3E}">
        <p14:creationId xmlns:p14="http://schemas.microsoft.com/office/powerpoint/2010/main" val="354348769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263" y="3179701"/>
            <a:ext cx="3636496" cy="498598"/>
          </a:xfrm>
          <a:prstGeom prst="rect">
            <a:avLst/>
          </a:prstGeom>
          <a:noFill/>
        </p:spPr>
        <p:txBody>
          <a:bodyPr vert="horz" wrap="square" lIns="0" tIns="0" rIns="0" bIns="0" rtlCol="0" anchor="ctr" anchorCtr="0">
            <a:noAutofit/>
          </a:bodyPr>
          <a:lstStyle/>
          <a:p>
            <a:pPr>
              <a:lnSpc>
                <a:spcPct val="90000"/>
              </a:lnSpc>
            </a:pPr>
            <a:r>
              <a:rPr lang="en-US" sz="2000" b="0" kern="1200" cap="none" spc="-50" baseline="0">
                <a:ln w="3175">
                  <a:noFill/>
                </a:ln>
                <a:effectLst/>
                <a:latin typeface="+mj-lt"/>
                <a:ea typeface="+mn-ea"/>
                <a:cs typeface="Segoe UI" pitchFamily="34" charset="0"/>
              </a:rPr>
              <a:t>Learn more and stay in touch</a:t>
            </a:r>
          </a:p>
        </p:txBody>
      </p:sp>
      <p:sp>
        <p:nvSpPr>
          <p:cNvPr id="2" name="TextBox 1">
            <a:extLst>
              <a:ext uri="{FF2B5EF4-FFF2-40B4-BE49-F238E27FC236}">
                <a16:creationId xmlns:a16="http://schemas.microsoft.com/office/drawing/2014/main" id="{968DFEC3-22EE-2B4C-9F04-AF2EFA4174E8}"/>
              </a:ext>
            </a:extLst>
          </p:cNvPr>
          <p:cNvSpPr txBox="1"/>
          <p:nvPr/>
        </p:nvSpPr>
        <p:spPr>
          <a:xfrm>
            <a:off x="5008563" y="3213557"/>
            <a:ext cx="6599409" cy="430887"/>
          </a:xfrm>
          <a:prstGeom prst="rect">
            <a:avLst/>
          </a:prstGeom>
        </p:spPr>
        <p:txBody>
          <a:bodyPr vert="horz" wrap="square" lIns="0" tIns="0" rIns="0" bIns="0" rtlCol="0" anchor="ctr" anchorCtr="0">
            <a:normAutofit/>
          </a:bodyPr>
          <a:lstStyle/>
          <a:p>
            <a:pPr defTabSz="932742">
              <a:spcBef>
                <a:spcPct val="20000"/>
              </a:spcBef>
              <a:spcAft>
                <a:spcPts val="1200"/>
              </a:spcAft>
              <a:buSzPct val="90000"/>
            </a:pPr>
            <a:r>
              <a:rPr lang="en-US" sz="2800" kern="1200" spc="0" baseline="0">
                <a:gradFill>
                  <a:gsLst>
                    <a:gs pos="1250">
                      <a:schemeClr val="tx1"/>
                    </a:gs>
                    <a:gs pos="100000">
                      <a:schemeClr val="tx1"/>
                    </a:gs>
                  </a:gsLst>
                  <a:lin ang="5400000" scaled="0"/>
                </a:gradFill>
                <a:latin typeface="+mn-lt"/>
                <a:ea typeface="+mn-ea"/>
                <a:cs typeface="Segoe UI" panose="020B0502040204020203" pitchFamily="34" charset="0"/>
                <a:hlinkClick r:id="rId3"/>
              </a:rPr>
              <a:t>https://aka.ms/apimlove</a:t>
            </a:r>
            <a:r>
              <a:rPr lang="en-US" sz="2800" kern="1200" spc="0" baseline="0">
                <a:gradFill>
                  <a:gsLst>
                    <a:gs pos="1250">
                      <a:schemeClr val="tx1"/>
                    </a:gs>
                    <a:gs pos="100000">
                      <a:schemeClr val="tx1"/>
                    </a:gs>
                  </a:gsLst>
                  <a:lin ang="5400000" scaled="0"/>
                </a:gradFill>
                <a:latin typeface="+mn-lt"/>
                <a:ea typeface="+mn-ea"/>
                <a:cs typeface="Segoe UI" panose="020B0502040204020203" pitchFamily="34" charset="0"/>
              </a:rPr>
              <a:t> </a:t>
            </a:r>
          </a:p>
        </p:txBody>
      </p:sp>
    </p:spTree>
    <p:extLst>
      <p:ext uri="{BB962C8B-B14F-4D97-AF65-F5344CB8AC3E}">
        <p14:creationId xmlns:p14="http://schemas.microsoft.com/office/powerpoint/2010/main" val="280191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16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2737-6DD6-42BF-9397-2616E7AFE61E}"/>
              </a:ext>
            </a:extLst>
          </p:cNvPr>
          <p:cNvSpPr>
            <a:spLocks noGrp="1"/>
          </p:cNvSpPr>
          <p:nvPr>
            <p:ph type="title"/>
          </p:nvPr>
        </p:nvSpPr>
        <p:spPr/>
        <p:txBody>
          <a:bodyPr/>
          <a:lstStyle/>
          <a:p>
            <a:r>
              <a:rPr lang="en-US"/>
              <a:t>Build a CI/CD pipeline for API Management</a:t>
            </a:r>
          </a:p>
        </p:txBody>
      </p:sp>
      <p:sp>
        <p:nvSpPr>
          <p:cNvPr id="4" name="Text Placeholder 3">
            <a:extLst>
              <a:ext uri="{FF2B5EF4-FFF2-40B4-BE49-F238E27FC236}">
                <a16:creationId xmlns:a16="http://schemas.microsoft.com/office/drawing/2014/main" id="{BDE619C1-8DFF-41A6-824A-6DE9755F7DB0}"/>
              </a:ext>
            </a:extLst>
          </p:cNvPr>
          <p:cNvSpPr>
            <a:spLocks noGrp="1"/>
          </p:cNvSpPr>
          <p:nvPr>
            <p:ph type="body" sz="quarter" idx="12"/>
          </p:nvPr>
        </p:nvSpPr>
        <p:spPr>
          <a:xfrm>
            <a:off x="584200" y="3962400"/>
            <a:ext cx="9144000" cy="1354217"/>
          </a:xfrm>
        </p:spPr>
        <p:txBody>
          <a:bodyPr/>
          <a:lstStyle/>
          <a:p>
            <a:r>
              <a:rPr lang="en-US"/>
              <a:t>Miao Jiang</a:t>
            </a:r>
          </a:p>
          <a:p>
            <a:endParaRPr lang="en-US"/>
          </a:p>
          <a:p>
            <a:r>
              <a:rPr lang="en-US"/>
              <a:t>@</a:t>
            </a:r>
            <a:r>
              <a:rPr lang="en-US" err="1"/>
              <a:t>miaojiang</a:t>
            </a:r>
            <a:endParaRPr lang="en-US"/>
          </a:p>
          <a:p>
            <a:r>
              <a:rPr lang="en-US"/>
              <a:t>Miao.Jiang@microsoft.com</a:t>
            </a:r>
          </a:p>
        </p:txBody>
      </p:sp>
    </p:spTree>
    <p:extLst>
      <p:ext uri="{BB962C8B-B14F-4D97-AF65-F5344CB8AC3E}">
        <p14:creationId xmlns:p14="http://schemas.microsoft.com/office/powerpoint/2010/main" val="148621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44D52-DDB0-468C-8E7E-70B44899A05E}"/>
              </a:ext>
            </a:extLst>
          </p:cNvPr>
          <p:cNvSpPr>
            <a:spLocks noGrp="1"/>
          </p:cNvSpPr>
          <p:nvPr>
            <p:ph type="title"/>
          </p:nvPr>
        </p:nvSpPr>
        <p:spPr/>
        <p:txBody>
          <a:bodyPr/>
          <a:lstStyle/>
          <a:p>
            <a:r>
              <a:rPr lang="en-US"/>
              <a:t>Do you use API Management?</a:t>
            </a:r>
          </a:p>
        </p:txBody>
      </p:sp>
    </p:spTree>
    <p:extLst>
      <p:ext uri="{BB962C8B-B14F-4D97-AF65-F5344CB8AC3E}">
        <p14:creationId xmlns:p14="http://schemas.microsoft.com/office/powerpoint/2010/main" val="65527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D977-8E3F-440D-A80B-7AA0F1E95027}"/>
              </a:ext>
            </a:extLst>
          </p:cNvPr>
          <p:cNvSpPr>
            <a:spLocks noGrp="1"/>
          </p:cNvSpPr>
          <p:nvPr>
            <p:ph type="title"/>
          </p:nvPr>
        </p:nvSpPr>
        <p:spPr>
          <a:xfrm>
            <a:off x="585216" y="3035808"/>
            <a:ext cx="10510414" cy="498598"/>
          </a:xfrm>
        </p:spPr>
        <p:txBody>
          <a:bodyPr/>
          <a:lstStyle/>
          <a:p>
            <a:r>
              <a:rPr lang="en-US"/>
              <a:t>Do you have a CI/CD pipeline for API Management?</a:t>
            </a:r>
          </a:p>
        </p:txBody>
      </p:sp>
    </p:spTree>
    <p:extLst>
      <p:ext uri="{BB962C8B-B14F-4D97-AF65-F5344CB8AC3E}">
        <p14:creationId xmlns:p14="http://schemas.microsoft.com/office/powerpoint/2010/main" val="117549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5088-5946-4A09-A60C-8199F589AB16}"/>
              </a:ext>
            </a:extLst>
          </p:cNvPr>
          <p:cNvSpPr>
            <a:spLocks noGrp="1"/>
          </p:cNvSpPr>
          <p:nvPr>
            <p:ph type="title"/>
          </p:nvPr>
        </p:nvSpPr>
        <p:spPr>
          <a:xfrm>
            <a:off x="588263" y="457200"/>
            <a:ext cx="11018520" cy="553998"/>
          </a:xfrm>
          <a:prstGeom prst="rect">
            <a:avLst/>
          </a:prstGeom>
        </p:spPr>
        <p:txBody>
          <a:bodyPr wrap="square" anchor="t">
            <a:normAutofit/>
          </a:bodyPr>
          <a:lstStyle/>
          <a:p>
            <a:r>
              <a:rPr lang="en-US"/>
              <a:t>Agenda</a:t>
            </a:r>
          </a:p>
        </p:txBody>
      </p:sp>
      <p:graphicFrame>
        <p:nvGraphicFramePr>
          <p:cNvPr id="6" name="Text Placeholder 3">
            <a:extLst>
              <a:ext uri="{FF2B5EF4-FFF2-40B4-BE49-F238E27FC236}">
                <a16:creationId xmlns:a16="http://schemas.microsoft.com/office/drawing/2014/main" id="{F87BD1F9-B5CF-43DD-8E0F-5BCDBD1BF5C5}"/>
              </a:ext>
            </a:extLst>
          </p:cNvPr>
          <p:cNvGraphicFramePr/>
          <p:nvPr>
            <p:extLst>
              <p:ext uri="{D42A27DB-BD31-4B8C-83A1-F6EECF244321}">
                <p14:modId xmlns:p14="http://schemas.microsoft.com/office/powerpoint/2010/main" val="277047870"/>
              </p:ext>
            </p:extLst>
          </p:nvPr>
        </p:nvGraphicFramePr>
        <p:xfrm>
          <a:off x="584200" y="1435100"/>
          <a:ext cx="11018838" cy="483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08221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D977-8E3F-440D-A80B-7AA0F1E95027}"/>
              </a:ext>
            </a:extLst>
          </p:cNvPr>
          <p:cNvSpPr>
            <a:spLocks noGrp="1"/>
          </p:cNvSpPr>
          <p:nvPr>
            <p:ph type="title"/>
          </p:nvPr>
        </p:nvSpPr>
        <p:spPr>
          <a:xfrm>
            <a:off x="585215" y="3035808"/>
            <a:ext cx="11247393" cy="498598"/>
          </a:xfrm>
        </p:spPr>
        <p:txBody>
          <a:bodyPr/>
          <a:lstStyle/>
          <a:p>
            <a:r>
              <a:rPr lang="en-US"/>
              <a:t>How do I build a CI/CD pipeline for API Management?</a:t>
            </a:r>
          </a:p>
        </p:txBody>
      </p:sp>
    </p:spTree>
    <p:extLst>
      <p:ext uri="{BB962C8B-B14F-4D97-AF65-F5344CB8AC3E}">
        <p14:creationId xmlns:p14="http://schemas.microsoft.com/office/powerpoint/2010/main" val="75247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8A8E836-165F-4B86-B905-2E03883C132C}"/>
              </a:ext>
            </a:extLst>
          </p:cNvPr>
          <p:cNvGrpSpPr/>
          <p:nvPr/>
        </p:nvGrpSpPr>
        <p:grpSpPr>
          <a:xfrm>
            <a:off x="1989949" y="2561987"/>
            <a:ext cx="1055417" cy="1009259"/>
            <a:chOff x="1819691" y="3178098"/>
            <a:chExt cx="1055417" cy="1009259"/>
          </a:xfrm>
          <a:noFill/>
        </p:grpSpPr>
        <p:sp>
          <p:nvSpPr>
            <p:cNvPr id="4" name="Rectangle 3">
              <a:extLst>
                <a:ext uri="{FF2B5EF4-FFF2-40B4-BE49-F238E27FC236}">
                  <a16:creationId xmlns:a16="http://schemas.microsoft.com/office/drawing/2014/main" id="{9EC92101-2716-42ED-AD72-1821E72DA2A5}"/>
                </a:ext>
              </a:extLst>
            </p:cNvPr>
            <p:cNvSpPr/>
            <p:nvPr/>
          </p:nvSpPr>
          <p:spPr bwMode="auto">
            <a:xfrm>
              <a:off x="1884556" y="3178098"/>
              <a:ext cx="903249" cy="90324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a:extLst>
                <a:ext uri="{FF2B5EF4-FFF2-40B4-BE49-F238E27FC236}">
                  <a16:creationId xmlns:a16="http://schemas.microsoft.com/office/drawing/2014/main" id="{DA008893-D5B7-4F21-AE56-A4D23524AD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022628" y="3238113"/>
              <a:ext cx="627103" cy="627103"/>
            </a:xfrm>
            <a:prstGeom prst="rect">
              <a:avLst/>
            </a:prstGeom>
            <a:grpFill/>
            <a:ln>
              <a:noFill/>
            </a:ln>
          </p:spPr>
        </p:pic>
        <p:sp>
          <p:nvSpPr>
            <p:cNvPr id="6" name="TextBox 5">
              <a:extLst>
                <a:ext uri="{FF2B5EF4-FFF2-40B4-BE49-F238E27FC236}">
                  <a16:creationId xmlns:a16="http://schemas.microsoft.com/office/drawing/2014/main" id="{6B58F50B-A4DB-41DD-B758-6BF18DD65F84}"/>
                </a:ext>
              </a:extLst>
            </p:cNvPr>
            <p:cNvSpPr txBox="1"/>
            <p:nvPr/>
          </p:nvSpPr>
          <p:spPr>
            <a:xfrm>
              <a:off x="1819691" y="3739542"/>
              <a:ext cx="1055417" cy="447815"/>
            </a:xfrm>
            <a:prstGeom prst="rect">
              <a:avLst/>
            </a:prstGeom>
            <a:grpFill/>
            <a:ln>
              <a:noFill/>
            </a:ln>
          </p:spPr>
          <p:txBody>
            <a:bodyPr wrap="none" lIns="182880" tIns="146304" rIns="182880" bIns="146304" rtlCol="0">
              <a:spAutoFit/>
            </a:bodyPr>
            <a:lstStyle/>
            <a:p>
              <a:pPr>
                <a:lnSpc>
                  <a:spcPct val="90000"/>
                </a:lnSpc>
                <a:spcAft>
                  <a:spcPts val="600"/>
                </a:spcAft>
              </a:pPr>
              <a:r>
                <a:rPr lang="en-US" sz="1100">
                  <a:solidFill>
                    <a:srgbClr val="00B0F0"/>
                  </a:solidFill>
                </a:rPr>
                <a:t>Production</a:t>
              </a:r>
            </a:p>
          </p:txBody>
        </p:sp>
      </p:grpSp>
      <p:grpSp>
        <p:nvGrpSpPr>
          <p:cNvPr id="7" name="Group 6">
            <a:extLst>
              <a:ext uri="{FF2B5EF4-FFF2-40B4-BE49-F238E27FC236}">
                <a16:creationId xmlns:a16="http://schemas.microsoft.com/office/drawing/2014/main" id="{983207A9-82CF-4873-A339-EC3695EEF091}"/>
              </a:ext>
            </a:extLst>
          </p:cNvPr>
          <p:cNvGrpSpPr/>
          <p:nvPr/>
        </p:nvGrpSpPr>
        <p:grpSpPr>
          <a:xfrm>
            <a:off x="5206238" y="2638907"/>
            <a:ext cx="1207703" cy="947824"/>
            <a:chOff x="7052720" y="1000210"/>
            <a:chExt cx="1207703" cy="947824"/>
          </a:xfrm>
        </p:grpSpPr>
        <p:sp>
          <p:nvSpPr>
            <p:cNvPr id="8" name="TextBox 7">
              <a:extLst>
                <a:ext uri="{FF2B5EF4-FFF2-40B4-BE49-F238E27FC236}">
                  <a16:creationId xmlns:a16="http://schemas.microsoft.com/office/drawing/2014/main" id="{79819D9B-D1FC-435C-8ED4-5CC364AEF346}"/>
                </a:ext>
              </a:extLst>
            </p:cNvPr>
            <p:cNvSpPr txBox="1"/>
            <p:nvPr/>
          </p:nvSpPr>
          <p:spPr>
            <a:xfrm>
              <a:off x="7052720" y="1500219"/>
              <a:ext cx="1207703" cy="447815"/>
            </a:xfrm>
            <a:prstGeom prst="rect">
              <a:avLst/>
            </a:prstGeom>
            <a:noFill/>
            <a:ln>
              <a:noFill/>
            </a:ln>
          </p:spPr>
          <p:txBody>
            <a:bodyPr wrap="none" lIns="182880" tIns="146304" rIns="182880" bIns="146304" rtlCol="0">
              <a:spAutoFit/>
            </a:bodyPr>
            <a:lstStyle/>
            <a:p>
              <a:pPr>
                <a:lnSpc>
                  <a:spcPct val="90000"/>
                </a:lnSpc>
                <a:spcAft>
                  <a:spcPts val="600"/>
                </a:spcAft>
              </a:pPr>
              <a:r>
                <a:rPr lang="en-US" sz="1100">
                  <a:solidFill>
                    <a:srgbClr val="65A065"/>
                  </a:solidFill>
                </a:rPr>
                <a:t>Development</a:t>
              </a:r>
            </a:p>
          </p:txBody>
        </p:sp>
        <p:pic>
          <p:nvPicPr>
            <p:cNvPr id="9" name="Picture 8">
              <a:extLst>
                <a:ext uri="{FF2B5EF4-FFF2-40B4-BE49-F238E27FC236}">
                  <a16:creationId xmlns:a16="http://schemas.microsoft.com/office/drawing/2014/main" id="{BD377228-F0B4-4C01-9B69-FDC25B4C1CF3}"/>
                </a:ext>
              </a:extLst>
            </p:cNvPr>
            <p:cNvPicPr>
              <a:picLocks noChangeAspect="1"/>
            </p:cNvPicPr>
            <p:nvPr/>
          </p:nvPicPr>
          <p:blipFill>
            <a:blip r:embed="rId5">
              <a:duotone>
                <a:srgbClr val="107C10">
                  <a:shade val="45000"/>
                  <a:satMod val="135000"/>
                </a:srgbClr>
                <a:prstClr val="white"/>
              </a:duotone>
              <a:extLst>
                <a:ext uri="{28A0092B-C50C-407E-A947-70E740481C1C}">
                  <a14:useLocalDpi xmlns:a14="http://schemas.microsoft.com/office/drawing/2010/main" val="0"/>
                </a:ext>
              </a:extLst>
            </a:blip>
            <a:stretch>
              <a:fillRect/>
            </a:stretch>
          </p:blipFill>
          <p:spPr>
            <a:xfrm>
              <a:off x="7330346" y="1000210"/>
              <a:ext cx="627103" cy="627103"/>
            </a:xfrm>
            <a:prstGeom prst="rect">
              <a:avLst/>
            </a:prstGeom>
            <a:ln>
              <a:noFill/>
            </a:ln>
          </p:spPr>
        </p:pic>
      </p:grpSp>
      <p:grpSp>
        <p:nvGrpSpPr>
          <p:cNvPr id="58" name="Group 57">
            <a:extLst>
              <a:ext uri="{FF2B5EF4-FFF2-40B4-BE49-F238E27FC236}">
                <a16:creationId xmlns:a16="http://schemas.microsoft.com/office/drawing/2014/main" id="{A26B4211-1021-4C81-96B2-1F16E244316B}"/>
              </a:ext>
            </a:extLst>
          </p:cNvPr>
          <p:cNvGrpSpPr/>
          <p:nvPr/>
        </p:nvGrpSpPr>
        <p:grpSpPr>
          <a:xfrm>
            <a:off x="8805331" y="1560568"/>
            <a:ext cx="1775791" cy="824639"/>
            <a:chOff x="10088626" y="1890776"/>
            <a:chExt cx="1775791" cy="824639"/>
          </a:xfrm>
        </p:grpSpPr>
        <p:grpSp>
          <p:nvGrpSpPr>
            <p:cNvPr id="22" name="Group 21">
              <a:extLst>
                <a:ext uri="{FF2B5EF4-FFF2-40B4-BE49-F238E27FC236}">
                  <a16:creationId xmlns:a16="http://schemas.microsoft.com/office/drawing/2014/main" id="{956AB48B-1C6C-41E8-809F-99F466039166}"/>
                </a:ext>
              </a:extLst>
            </p:cNvPr>
            <p:cNvGrpSpPr/>
            <p:nvPr/>
          </p:nvGrpSpPr>
          <p:grpSpPr>
            <a:xfrm>
              <a:off x="10088626" y="1890776"/>
              <a:ext cx="1775791" cy="461665"/>
              <a:chOff x="2750855" y="4227416"/>
              <a:chExt cx="1775791" cy="461665"/>
            </a:xfrm>
          </p:grpSpPr>
          <p:pic>
            <p:nvPicPr>
              <p:cNvPr id="20" name="Picture 19">
                <a:extLst>
                  <a:ext uri="{FF2B5EF4-FFF2-40B4-BE49-F238E27FC236}">
                    <a16:creationId xmlns:a16="http://schemas.microsoft.com/office/drawing/2014/main" id="{9BD1F3A0-3868-4AB7-8D05-03658EB25914}"/>
                  </a:ext>
                </a:extLst>
              </p:cNvPr>
              <p:cNvPicPr>
                <a:picLocks noChangeAspect="1"/>
              </p:cNvPicPr>
              <p:nvPr/>
            </p:nvPicPr>
            <p:blipFill rotWithShape="1">
              <a:blip r:embed="rId6"/>
              <a:srcRect b="27190"/>
              <a:stretch/>
            </p:blipFill>
            <p:spPr>
              <a:xfrm>
                <a:off x="2750855" y="4227416"/>
                <a:ext cx="548640" cy="439411"/>
              </a:xfrm>
              <a:prstGeom prst="rect">
                <a:avLst/>
              </a:prstGeom>
            </p:spPr>
          </p:pic>
          <p:sp>
            <p:nvSpPr>
              <p:cNvPr id="21" name="TextBox 20">
                <a:extLst>
                  <a:ext uri="{FF2B5EF4-FFF2-40B4-BE49-F238E27FC236}">
                    <a16:creationId xmlns:a16="http://schemas.microsoft.com/office/drawing/2014/main" id="{D86FD4E0-BED5-46C8-84B0-BA2A58E2DB2E}"/>
                  </a:ext>
                </a:extLst>
              </p:cNvPr>
              <p:cNvSpPr txBox="1"/>
              <p:nvPr/>
            </p:nvSpPr>
            <p:spPr>
              <a:xfrm>
                <a:off x="3156179" y="4227416"/>
                <a:ext cx="1370467" cy="461665"/>
              </a:xfrm>
              <a:prstGeom prst="rect">
                <a:avLst/>
              </a:prstGeom>
              <a:noFill/>
            </p:spPr>
            <p:txBody>
              <a:bodyPr wrap="square" lIns="182880" tIns="146304" rIns="182880" bIns="146304" rtlCol="0">
                <a:spAutoFit/>
              </a:bodyPr>
              <a:lstStyle/>
              <a:p>
                <a:pPr>
                  <a:lnSpc>
                    <a:spcPct val="90000"/>
                  </a:lnSpc>
                  <a:spcAft>
                    <a:spcPts val="600"/>
                  </a:spcAft>
                </a:pPr>
                <a:r>
                  <a:rPr lang="en-US" sz="1200">
                    <a:gradFill>
                      <a:gsLst>
                        <a:gs pos="2917">
                          <a:schemeClr val="tx1"/>
                        </a:gs>
                        <a:gs pos="30000">
                          <a:schemeClr val="tx1"/>
                        </a:gs>
                      </a:gsLst>
                      <a:lin ang="5400000" scaled="0"/>
                    </a:gradFill>
                  </a:rPr>
                  <a:t>API definition</a:t>
                </a:r>
                <a:endParaRPr lang="en-US" sz="1000" i="1">
                  <a:gradFill>
                    <a:gsLst>
                      <a:gs pos="2917">
                        <a:schemeClr val="tx1"/>
                      </a:gs>
                      <a:gs pos="30000">
                        <a:schemeClr val="tx1"/>
                      </a:gs>
                    </a:gsLst>
                    <a:lin ang="5400000" scaled="0"/>
                  </a:gradFill>
                </a:endParaRPr>
              </a:p>
            </p:txBody>
          </p:sp>
        </p:grpSp>
        <p:sp>
          <p:nvSpPr>
            <p:cNvPr id="27" name="people_12" descr="Group, partners, collaboration&#10;">
              <a:extLst>
                <a:ext uri="{FF2B5EF4-FFF2-40B4-BE49-F238E27FC236}">
                  <a16:creationId xmlns:a16="http://schemas.microsoft.com/office/drawing/2014/main" id="{857CDFEB-69CB-4244-98D1-8C37A910D000}"/>
                </a:ext>
              </a:extLst>
            </p:cNvPr>
            <p:cNvSpPr>
              <a:spLocks noChangeAspect="1" noEditPoints="1"/>
            </p:cNvSpPr>
            <p:nvPr/>
          </p:nvSpPr>
          <p:spPr bwMode="auto">
            <a:xfrm>
              <a:off x="10742174" y="2349655"/>
              <a:ext cx="428704" cy="365760"/>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ln w="19050">
              <a:headEnd/>
              <a:tailEnd/>
            </a:ln>
          </p:spPr>
          <p:style>
            <a:lnRef idx="1">
              <a:schemeClr val="accent3"/>
            </a:lnRef>
            <a:fillRef idx="0">
              <a:schemeClr val="accent3"/>
            </a:fillRef>
            <a:effectRef idx="0">
              <a:schemeClr val="accent3"/>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grpSp>
      <p:sp>
        <p:nvSpPr>
          <p:cNvPr id="47" name="Title 46">
            <a:extLst>
              <a:ext uri="{FF2B5EF4-FFF2-40B4-BE49-F238E27FC236}">
                <a16:creationId xmlns:a16="http://schemas.microsoft.com/office/drawing/2014/main" id="{2F2679E5-8005-4108-B793-89F41BEDD0C7}"/>
              </a:ext>
            </a:extLst>
          </p:cNvPr>
          <p:cNvSpPr>
            <a:spLocks noGrp="1"/>
          </p:cNvSpPr>
          <p:nvPr>
            <p:ph type="title"/>
          </p:nvPr>
        </p:nvSpPr>
        <p:spPr/>
        <p:txBody>
          <a:bodyPr/>
          <a:lstStyle/>
          <a:p>
            <a:r>
              <a:rPr lang="en-US" altLang="zh-CN"/>
              <a:t>Automation challenges with API Management</a:t>
            </a:r>
            <a:endParaRPr lang="en-US"/>
          </a:p>
        </p:txBody>
      </p:sp>
      <p:cxnSp>
        <p:nvCxnSpPr>
          <p:cNvPr id="56" name="Straight Arrow Connector 55">
            <a:extLst>
              <a:ext uri="{FF2B5EF4-FFF2-40B4-BE49-F238E27FC236}">
                <a16:creationId xmlns:a16="http://schemas.microsoft.com/office/drawing/2014/main" id="{C598519B-CD30-42D7-A7F0-F98AF2797ED0}"/>
              </a:ext>
            </a:extLst>
          </p:cNvPr>
          <p:cNvCxnSpPr>
            <a:cxnSpLocks/>
          </p:cNvCxnSpPr>
          <p:nvPr/>
        </p:nvCxnSpPr>
        <p:spPr>
          <a:xfrm flipH="1">
            <a:off x="6527394" y="2952457"/>
            <a:ext cx="1900350" cy="1"/>
          </a:xfrm>
          <a:prstGeom prst="straightConnector1">
            <a:avLst/>
          </a:prstGeom>
          <a:ln w="19050">
            <a:solidFill>
              <a:srgbClr val="65A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4E37ABF-1BBC-4D00-9E41-CD80B7BB2B44}"/>
              </a:ext>
            </a:extLst>
          </p:cNvPr>
          <p:cNvCxnSpPr>
            <a:cxnSpLocks/>
          </p:cNvCxnSpPr>
          <p:nvPr/>
        </p:nvCxnSpPr>
        <p:spPr>
          <a:xfrm flipH="1">
            <a:off x="3167087" y="2952457"/>
            <a:ext cx="1900350" cy="1"/>
          </a:xfrm>
          <a:prstGeom prst="straightConnector1">
            <a:avLst/>
          </a:prstGeom>
          <a:ln w="19050">
            <a:solidFill>
              <a:srgbClr val="65A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32E91C42-C6D1-46C9-9171-8A303BAE0FAA}"/>
              </a:ext>
            </a:extLst>
          </p:cNvPr>
          <p:cNvGrpSpPr/>
          <p:nvPr/>
        </p:nvGrpSpPr>
        <p:grpSpPr>
          <a:xfrm>
            <a:off x="8805331" y="3931491"/>
            <a:ext cx="1775791" cy="795764"/>
            <a:chOff x="10088626" y="1890776"/>
            <a:chExt cx="1775791" cy="795764"/>
          </a:xfrm>
        </p:grpSpPr>
        <p:grpSp>
          <p:nvGrpSpPr>
            <p:cNvPr id="60" name="Group 59">
              <a:extLst>
                <a:ext uri="{FF2B5EF4-FFF2-40B4-BE49-F238E27FC236}">
                  <a16:creationId xmlns:a16="http://schemas.microsoft.com/office/drawing/2014/main" id="{1744CF3B-8021-4CEF-8332-899886D4E7B0}"/>
                </a:ext>
              </a:extLst>
            </p:cNvPr>
            <p:cNvGrpSpPr/>
            <p:nvPr/>
          </p:nvGrpSpPr>
          <p:grpSpPr>
            <a:xfrm>
              <a:off x="10088626" y="1890776"/>
              <a:ext cx="1775791" cy="461665"/>
              <a:chOff x="2750855" y="4227416"/>
              <a:chExt cx="1775791" cy="461665"/>
            </a:xfrm>
          </p:grpSpPr>
          <p:pic>
            <p:nvPicPr>
              <p:cNvPr id="62" name="Picture 61">
                <a:extLst>
                  <a:ext uri="{FF2B5EF4-FFF2-40B4-BE49-F238E27FC236}">
                    <a16:creationId xmlns:a16="http://schemas.microsoft.com/office/drawing/2014/main" id="{0FE188FA-CAFA-4163-BEF4-6CEC71149F94}"/>
                  </a:ext>
                </a:extLst>
              </p:cNvPr>
              <p:cNvPicPr>
                <a:picLocks noChangeAspect="1"/>
              </p:cNvPicPr>
              <p:nvPr/>
            </p:nvPicPr>
            <p:blipFill rotWithShape="1">
              <a:blip r:embed="rId6"/>
              <a:srcRect b="27190"/>
              <a:stretch/>
            </p:blipFill>
            <p:spPr>
              <a:xfrm>
                <a:off x="2750855" y="4227416"/>
                <a:ext cx="548640" cy="439411"/>
              </a:xfrm>
              <a:prstGeom prst="rect">
                <a:avLst/>
              </a:prstGeom>
            </p:spPr>
          </p:pic>
          <p:sp>
            <p:nvSpPr>
              <p:cNvPr id="63" name="TextBox 62">
                <a:extLst>
                  <a:ext uri="{FF2B5EF4-FFF2-40B4-BE49-F238E27FC236}">
                    <a16:creationId xmlns:a16="http://schemas.microsoft.com/office/drawing/2014/main" id="{9B56E85B-D69D-480D-8A68-1E1BCA40B352}"/>
                  </a:ext>
                </a:extLst>
              </p:cNvPr>
              <p:cNvSpPr txBox="1"/>
              <p:nvPr/>
            </p:nvSpPr>
            <p:spPr>
              <a:xfrm>
                <a:off x="3156179" y="4227416"/>
                <a:ext cx="1370467" cy="461665"/>
              </a:xfrm>
              <a:prstGeom prst="rect">
                <a:avLst/>
              </a:prstGeom>
              <a:noFill/>
            </p:spPr>
            <p:txBody>
              <a:bodyPr wrap="square" lIns="182880" tIns="146304" rIns="182880" bIns="146304" rtlCol="0">
                <a:spAutoFit/>
              </a:bodyPr>
              <a:lstStyle/>
              <a:p>
                <a:pPr>
                  <a:lnSpc>
                    <a:spcPct val="90000"/>
                  </a:lnSpc>
                  <a:spcAft>
                    <a:spcPts val="600"/>
                  </a:spcAft>
                </a:pPr>
                <a:r>
                  <a:rPr lang="en-US" sz="1200">
                    <a:gradFill>
                      <a:gsLst>
                        <a:gs pos="2917">
                          <a:schemeClr val="tx1"/>
                        </a:gs>
                        <a:gs pos="30000">
                          <a:schemeClr val="tx1"/>
                        </a:gs>
                      </a:gsLst>
                      <a:lin ang="5400000" scaled="0"/>
                    </a:gradFill>
                  </a:rPr>
                  <a:t>API definition</a:t>
                </a:r>
                <a:endParaRPr lang="en-US" sz="1000" i="1">
                  <a:gradFill>
                    <a:gsLst>
                      <a:gs pos="2917">
                        <a:schemeClr val="tx1"/>
                      </a:gs>
                      <a:gs pos="30000">
                        <a:schemeClr val="tx1"/>
                      </a:gs>
                    </a:gsLst>
                    <a:lin ang="5400000" scaled="0"/>
                  </a:gradFill>
                </a:endParaRPr>
              </a:p>
            </p:txBody>
          </p:sp>
        </p:grpSp>
        <p:sp>
          <p:nvSpPr>
            <p:cNvPr id="61" name="people_12" descr="Group, partners, collaboration&#10;">
              <a:extLst>
                <a:ext uri="{FF2B5EF4-FFF2-40B4-BE49-F238E27FC236}">
                  <a16:creationId xmlns:a16="http://schemas.microsoft.com/office/drawing/2014/main" id="{DBD6E89F-C8C2-4F6A-BCAF-6DC300F12F29}"/>
                </a:ext>
              </a:extLst>
            </p:cNvPr>
            <p:cNvSpPr>
              <a:spLocks noChangeAspect="1" noEditPoints="1"/>
            </p:cNvSpPr>
            <p:nvPr/>
          </p:nvSpPr>
          <p:spPr bwMode="auto">
            <a:xfrm>
              <a:off x="10780678" y="2320780"/>
              <a:ext cx="428704" cy="365760"/>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ln w="19050">
              <a:headEnd/>
              <a:tailEn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grpSp>
      <p:grpSp>
        <p:nvGrpSpPr>
          <p:cNvPr id="64" name="Group 63">
            <a:extLst>
              <a:ext uri="{FF2B5EF4-FFF2-40B4-BE49-F238E27FC236}">
                <a16:creationId xmlns:a16="http://schemas.microsoft.com/office/drawing/2014/main" id="{029038E8-BAB8-4559-8B6B-D5D6631584E4}"/>
              </a:ext>
            </a:extLst>
          </p:cNvPr>
          <p:cNvGrpSpPr/>
          <p:nvPr/>
        </p:nvGrpSpPr>
        <p:grpSpPr>
          <a:xfrm>
            <a:off x="8805331" y="2731592"/>
            <a:ext cx="1775791" cy="853514"/>
            <a:chOff x="10088626" y="1890776"/>
            <a:chExt cx="1775791" cy="853514"/>
          </a:xfrm>
        </p:grpSpPr>
        <p:grpSp>
          <p:nvGrpSpPr>
            <p:cNvPr id="65" name="Group 64">
              <a:extLst>
                <a:ext uri="{FF2B5EF4-FFF2-40B4-BE49-F238E27FC236}">
                  <a16:creationId xmlns:a16="http://schemas.microsoft.com/office/drawing/2014/main" id="{5F7A6351-1E8B-4C95-9A66-42216BBCA9AB}"/>
                </a:ext>
              </a:extLst>
            </p:cNvPr>
            <p:cNvGrpSpPr/>
            <p:nvPr/>
          </p:nvGrpSpPr>
          <p:grpSpPr>
            <a:xfrm>
              <a:off x="10088626" y="1890776"/>
              <a:ext cx="1775791" cy="461665"/>
              <a:chOff x="2750855" y="4227416"/>
              <a:chExt cx="1775791" cy="461665"/>
            </a:xfrm>
          </p:grpSpPr>
          <p:pic>
            <p:nvPicPr>
              <p:cNvPr id="67" name="Picture 66">
                <a:extLst>
                  <a:ext uri="{FF2B5EF4-FFF2-40B4-BE49-F238E27FC236}">
                    <a16:creationId xmlns:a16="http://schemas.microsoft.com/office/drawing/2014/main" id="{8CC7BC29-D082-49FA-8630-727346B526E8}"/>
                  </a:ext>
                </a:extLst>
              </p:cNvPr>
              <p:cNvPicPr>
                <a:picLocks noChangeAspect="1"/>
              </p:cNvPicPr>
              <p:nvPr/>
            </p:nvPicPr>
            <p:blipFill rotWithShape="1">
              <a:blip r:embed="rId6"/>
              <a:srcRect b="27190"/>
              <a:stretch/>
            </p:blipFill>
            <p:spPr>
              <a:xfrm>
                <a:off x="2750855" y="4227416"/>
                <a:ext cx="548640" cy="439411"/>
              </a:xfrm>
              <a:prstGeom prst="rect">
                <a:avLst/>
              </a:prstGeom>
            </p:spPr>
          </p:pic>
          <p:sp>
            <p:nvSpPr>
              <p:cNvPr id="68" name="TextBox 67">
                <a:extLst>
                  <a:ext uri="{FF2B5EF4-FFF2-40B4-BE49-F238E27FC236}">
                    <a16:creationId xmlns:a16="http://schemas.microsoft.com/office/drawing/2014/main" id="{5BA245A1-545D-40BF-8C2F-456C0E600A7C}"/>
                  </a:ext>
                </a:extLst>
              </p:cNvPr>
              <p:cNvSpPr txBox="1"/>
              <p:nvPr/>
            </p:nvSpPr>
            <p:spPr>
              <a:xfrm>
                <a:off x="3156179" y="4227416"/>
                <a:ext cx="1370467" cy="461665"/>
              </a:xfrm>
              <a:prstGeom prst="rect">
                <a:avLst/>
              </a:prstGeom>
              <a:noFill/>
            </p:spPr>
            <p:txBody>
              <a:bodyPr wrap="square" lIns="182880" tIns="146304" rIns="182880" bIns="146304" rtlCol="0">
                <a:spAutoFit/>
              </a:bodyPr>
              <a:lstStyle/>
              <a:p>
                <a:pPr>
                  <a:lnSpc>
                    <a:spcPct val="90000"/>
                  </a:lnSpc>
                  <a:spcAft>
                    <a:spcPts val="600"/>
                  </a:spcAft>
                </a:pPr>
                <a:r>
                  <a:rPr lang="en-US" sz="1200">
                    <a:gradFill>
                      <a:gsLst>
                        <a:gs pos="2917">
                          <a:schemeClr val="tx1"/>
                        </a:gs>
                        <a:gs pos="30000">
                          <a:schemeClr val="tx1"/>
                        </a:gs>
                      </a:gsLst>
                      <a:lin ang="5400000" scaled="0"/>
                    </a:gradFill>
                  </a:rPr>
                  <a:t>API definition</a:t>
                </a:r>
                <a:endParaRPr lang="en-US" sz="1000" i="1">
                  <a:gradFill>
                    <a:gsLst>
                      <a:gs pos="2917">
                        <a:schemeClr val="tx1"/>
                      </a:gs>
                      <a:gs pos="30000">
                        <a:schemeClr val="tx1"/>
                      </a:gs>
                    </a:gsLst>
                    <a:lin ang="5400000" scaled="0"/>
                  </a:gradFill>
                </a:endParaRPr>
              </a:p>
            </p:txBody>
          </p:sp>
        </p:grpSp>
        <p:sp>
          <p:nvSpPr>
            <p:cNvPr id="66" name="people_12" descr="Group, partners, collaboration&#10;">
              <a:extLst>
                <a:ext uri="{FF2B5EF4-FFF2-40B4-BE49-F238E27FC236}">
                  <a16:creationId xmlns:a16="http://schemas.microsoft.com/office/drawing/2014/main" id="{22F904D7-1798-44A1-AD1A-4F32ABF98C8B}"/>
                </a:ext>
              </a:extLst>
            </p:cNvPr>
            <p:cNvSpPr>
              <a:spLocks noChangeAspect="1" noEditPoints="1"/>
            </p:cNvSpPr>
            <p:nvPr/>
          </p:nvSpPr>
          <p:spPr bwMode="auto">
            <a:xfrm>
              <a:off x="10761428" y="2378530"/>
              <a:ext cx="428704" cy="365760"/>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9050" cap="sq">
              <a:solidFill>
                <a:srgbClr val="65A06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69" name="Straight Arrow Connector 68">
            <a:extLst>
              <a:ext uri="{FF2B5EF4-FFF2-40B4-BE49-F238E27FC236}">
                <a16:creationId xmlns:a16="http://schemas.microsoft.com/office/drawing/2014/main" id="{BA67231D-DCFB-41A6-9F48-D07EA6495EAF}"/>
              </a:ext>
            </a:extLst>
          </p:cNvPr>
          <p:cNvCxnSpPr>
            <a:cxnSpLocks/>
          </p:cNvCxnSpPr>
          <p:nvPr/>
        </p:nvCxnSpPr>
        <p:spPr>
          <a:xfrm flipH="1">
            <a:off x="6527394" y="2041130"/>
            <a:ext cx="1900350" cy="422794"/>
          </a:xfrm>
          <a:prstGeom prst="straightConnector1">
            <a:avLst/>
          </a:prstGeom>
          <a:ln w="19050">
            <a:solidFill>
              <a:srgbClr val="65A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0C70737-119E-4ECF-9A5F-9F710E86EA6F}"/>
              </a:ext>
            </a:extLst>
          </p:cNvPr>
          <p:cNvCxnSpPr>
            <a:cxnSpLocks/>
          </p:cNvCxnSpPr>
          <p:nvPr/>
        </p:nvCxnSpPr>
        <p:spPr>
          <a:xfrm flipH="1" flipV="1">
            <a:off x="6542185" y="3390790"/>
            <a:ext cx="1900350" cy="630603"/>
          </a:xfrm>
          <a:prstGeom prst="straightConnector1">
            <a:avLst/>
          </a:prstGeom>
          <a:ln w="19050">
            <a:solidFill>
              <a:srgbClr val="65A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47ED0042-E373-4F8D-91EF-45C0AB0526C0}"/>
              </a:ext>
            </a:extLst>
          </p:cNvPr>
          <p:cNvSpPr txBox="1"/>
          <p:nvPr/>
        </p:nvSpPr>
        <p:spPr>
          <a:xfrm>
            <a:off x="565689" y="4947800"/>
            <a:ext cx="9774851" cy="923330"/>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sz="2000">
                <a:cs typeface="Segoe UI" panose="020B0502040204020203" pitchFamily="34" charset="0"/>
              </a:rPr>
              <a:t>How to automate deployment of APIs into API Management?</a:t>
            </a:r>
          </a:p>
          <a:p>
            <a:pPr marL="342900" indent="-342900">
              <a:buFont typeface="Arial" panose="020B0604020202020204" pitchFamily="34" charset="0"/>
              <a:buChar char="•"/>
            </a:pPr>
            <a:r>
              <a:rPr lang="en-US" sz="2000">
                <a:cs typeface="Segoe UI" panose="020B0502040204020203" pitchFamily="34" charset="0"/>
              </a:rPr>
              <a:t>How to migrate configurations from one environment to another?</a:t>
            </a:r>
          </a:p>
          <a:p>
            <a:pPr marL="342900" indent="-342900">
              <a:buFont typeface="Arial" panose="020B0604020202020204" pitchFamily="34" charset="0"/>
              <a:buChar char="•"/>
            </a:pPr>
            <a:r>
              <a:rPr lang="en-US" sz="2000">
                <a:cs typeface="Segoe UI" panose="020B0502040204020203" pitchFamily="34" charset="0"/>
              </a:rPr>
              <a:t>How to avoid interference between development teams?</a:t>
            </a:r>
          </a:p>
        </p:txBody>
      </p:sp>
    </p:spTree>
    <p:extLst>
      <p:ext uri="{BB962C8B-B14F-4D97-AF65-F5344CB8AC3E}">
        <p14:creationId xmlns:p14="http://schemas.microsoft.com/office/powerpoint/2010/main" val="3799831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D76B8-D6AF-422B-8F87-92FC36569FB5}"/>
              </a:ext>
            </a:extLst>
          </p:cNvPr>
          <p:cNvSpPr>
            <a:spLocks noGrp="1"/>
          </p:cNvSpPr>
          <p:nvPr>
            <p:ph type="title"/>
          </p:nvPr>
        </p:nvSpPr>
        <p:spPr>
          <a:xfrm>
            <a:off x="588263" y="457200"/>
            <a:ext cx="11018520" cy="553998"/>
          </a:xfrm>
          <a:prstGeom prst="rect">
            <a:avLst/>
          </a:prstGeom>
        </p:spPr>
        <p:txBody>
          <a:bodyPr wrap="square" anchor="t">
            <a:normAutofit/>
          </a:bodyPr>
          <a:lstStyle/>
          <a:p>
            <a:r>
              <a:rPr lang="en-US"/>
              <a:t>There is no one-size-fit-all solution</a:t>
            </a:r>
          </a:p>
        </p:txBody>
      </p:sp>
      <p:graphicFrame>
        <p:nvGraphicFramePr>
          <p:cNvPr id="5" name="Content Placeholder 2">
            <a:extLst>
              <a:ext uri="{FF2B5EF4-FFF2-40B4-BE49-F238E27FC236}">
                <a16:creationId xmlns:a16="http://schemas.microsoft.com/office/drawing/2014/main" id="{02D1CA68-CB25-4766-8264-0B423C32DEC4}"/>
              </a:ext>
            </a:extLst>
          </p:cNvPr>
          <p:cNvGraphicFramePr>
            <a:graphicFrameLocks noGrp="1"/>
          </p:cNvGraphicFramePr>
          <p:nvPr>
            <p:ph sz="quarter" idx="10"/>
            <p:extLst>
              <p:ext uri="{D42A27DB-BD31-4B8C-83A1-F6EECF244321}">
                <p14:modId xmlns:p14="http://schemas.microsoft.com/office/powerpoint/2010/main" val="1359551670"/>
              </p:ext>
            </p:extLst>
          </p:nvPr>
        </p:nvGraphicFramePr>
        <p:xfrm>
          <a:off x="584200" y="1435100"/>
          <a:ext cx="11018838" cy="483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0636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41B11A7-EEE2-4CFE-8B0D-1BED2577A20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DA9D0116-CF45-4A74-9981-2B78ED906ADA}"/>
                                            </p:graphic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5">
                                            <p:graphicEl>
                                              <a:dgm id="{D49D2AE3-CD5B-467B-85D3-31381915B2F3}"/>
                                            </p:graphic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graphicEl>
                                              <a:dgm id="{73A3672E-39C8-4279-B065-C7F459CC4F0F}"/>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graphicEl>
                                              <a:dgm id="{4EEFB725-2892-4ACB-9847-575A8DCF918C}"/>
                                            </p:graphic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5">
                                            <p:graphicEl>
                                              <a:dgm id="{65101033-474A-4DB3-A7C4-5F13FFEDD44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9D2E2FC6-DED6-4774-8DC3-600EA568E88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F49AE352-D38D-4F92-9F05-388B510B78BF}"/>
                                            </p:graphic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5">
                                            <p:graphicEl>
                                              <a:dgm id="{270D7B6A-82B8-48F5-AF31-CE53C577B52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2C7E1E-8E5F-490A-AE62-B6AEFF5CAF25}"/>
              </a:ext>
            </a:extLst>
          </p:cNvPr>
          <p:cNvSpPr>
            <a:spLocks noGrp="1"/>
          </p:cNvSpPr>
          <p:nvPr>
            <p:ph type="title"/>
          </p:nvPr>
        </p:nvSpPr>
        <p:spPr/>
        <p:txBody>
          <a:bodyPr/>
          <a:lstStyle/>
          <a:p>
            <a:r>
              <a:rPr lang="en-US" altLang="zh-CN"/>
              <a:t>Suggested approach</a:t>
            </a:r>
            <a:endParaRPr lang="en-US"/>
          </a:p>
        </p:txBody>
      </p:sp>
    </p:spTree>
    <p:extLst>
      <p:ext uri="{BB962C8B-B14F-4D97-AF65-F5344CB8AC3E}">
        <p14:creationId xmlns:p14="http://schemas.microsoft.com/office/powerpoint/2010/main" val="76291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ck Template">
  <a:themeElements>
    <a:clrScheme name="2019 Brand BLUE Dark Bak">
      <a:dk1>
        <a:srgbClr val="000000"/>
      </a:dk1>
      <a:lt1>
        <a:srgbClr val="FFFFFF"/>
      </a:lt1>
      <a:dk2>
        <a:srgbClr val="243A5E"/>
      </a:dk2>
      <a:lt2>
        <a:srgbClr val="E6E6E6"/>
      </a:lt2>
      <a:accent1>
        <a:srgbClr val="0078D4"/>
      </a:accent1>
      <a:accent2>
        <a:srgbClr val="50E6FF"/>
      </a:accent2>
      <a:accent3>
        <a:srgbClr val="D83B01"/>
      </a:accent3>
      <a:accent4>
        <a:srgbClr val="9BF00B"/>
      </a:accent4>
      <a:accent5>
        <a:srgbClr val="FFB900"/>
      </a:accent5>
      <a:accent6>
        <a:srgbClr val="E6E6E6"/>
      </a:accent6>
      <a:hlink>
        <a:srgbClr val="50E6FF"/>
      </a:hlink>
      <a:folHlink>
        <a:srgbClr val="50E6FF"/>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16.potx" id="{3CE37147-4325-45BD-B481-11FB27371804}" vid="{71819018-3FDD-4099-B0AB-34D4E9CC2AB1}"/>
    </a:ext>
  </a:extLst>
</a:theme>
</file>

<file path=ppt/theme/theme2.xml><?xml version="1.0" encoding="utf-8"?>
<a:theme xmlns:a="http://schemas.openxmlformats.org/drawingml/2006/main" name="White Template">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16.potx" id="{3CE37147-4325-45BD-B481-11FB27371804}" vid="{F0F0A549-CC9B-4CB2-BC3D-AB8417AA05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EEC1AC437ABA48AC287674476822A8" ma:contentTypeVersion="9" ma:contentTypeDescription="Create a new document." ma:contentTypeScope="" ma:versionID="ab3551f5b852c7c638ea130ac856f6cb">
  <xsd:schema xmlns:xsd="http://www.w3.org/2001/XMLSchema" xmlns:xs="http://www.w3.org/2001/XMLSchema" xmlns:p="http://schemas.microsoft.com/office/2006/metadata/properties" xmlns:ns2="ade5e7c5-62c4-4a00-ad60-13d0562221ea" xmlns:ns3="749a5395-6d05-49d7-addd-22460d8bbf1c" targetNamespace="http://schemas.microsoft.com/office/2006/metadata/properties" ma:root="true" ma:fieldsID="2b997064654d3aed5a6e241505654bfe" ns2:_="" ns3:_="">
    <xsd:import namespace="ade5e7c5-62c4-4a00-ad60-13d0562221ea"/>
    <xsd:import namespace="749a5395-6d05-49d7-addd-22460d8bbf1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e5e7c5-62c4-4a00-ad60-13d0562221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a5395-6d05-49d7-addd-22460d8bbf1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CD35A8-CAC4-4687-A5D2-28B7AA7F4799}">
  <ds:schemaRefs>
    <ds:schemaRef ds:uri="http://schemas.microsoft.com/sharepoint/v3/contenttype/forms"/>
  </ds:schemaRefs>
</ds:datastoreItem>
</file>

<file path=customXml/itemProps2.xml><?xml version="1.0" encoding="utf-8"?>
<ds:datastoreItem xmlns:ds="http://schemas.openxmlformats.org/officeDocument/2006/customXml" ds:itemID="{556A1408-453D-47DE-AE57-3628A3AC2F7E}"/>
</file>

<file path=customXml/itemProps3.xml><?xml version="1.0" encoding="utf-8"?>
<ds:datastoreItem xmlns:ds="http://schemas.openxmlformats.org/officeDocument/2006/customXml" ds:itemID="{08617395-4FBD-4211-9CD5-EAC4EB88101E}">
  <ds:schemaRefs>
    <ds:schemaRef ds:uri="http://schemas.microsoft.com/office/2006/metadata/properties"/>
    <ds:schemaRef ds:uri="876de33e-aaa5-4507-9b92-b84e676ded0d"/>
    <ds:schemaRef ds:uri="http://schemas.microsoft.com/office/2006/documentManagement/types"/>
    <ds:schemaRef ds:uri="http://purl.org/dc/term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1c88734f-45cf-4ee3-8ac1-e8e10e08d449"/>
  </ds:schemaRefs>
</ds:datastoreItem>
</file>

<file path=docProps/app.xml><?xml version="1.0" encoding="utf-8"?>
<Properties xmlns="http://schemas.openxmlformats.org/officeDocument/2006/extended-properties" xmlns:vt="http://schemas.openxmlformats.org/officeDocument/2006/docPropsVTypes">
  <TotalTime>5141</TotalTime>
  <Words>454</Words>
  <Application>Microsoft Macintosh PowerPoint</Application>
  <PresentationFormat>Widescreen</PresentationFormat>
  <Paragraphs>107</Paragraphs>
  <Slides>14</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Karla</vt:lpstr>
      <vt:lpstr>Poppins SemiBold</vt:lpstr>
      <vt:lpstr>Segoe UI</vt:lpstr>
      <vt:lpstr>Segoe UI Semibold</vt:lpstr>
      <vt:lpstr>Arial</vt:lpstr>
      <vt:lpstr>Calibri</vt:lpstr>
      <vt:lpstr>Consolas</vt:lpstr>
      <vt:lpstr>Wingdings</vt:lpstr>
      <vt:lpstr>Black Template</vt:lpstr>
      <vt:lpstr>White Template</vt:lpstr>
      <vt:lpstr>PowerPoint Presentation</vt:lpstr>
      <vt:lpstr>Build a CI/CD pipeline for API Management</vt:lpstr>
      <vt:lpstr>Do you use API Management?</vt:lpstr>
      <vt:lpstr>Do you have a CI/CD pipeline for API Management?</vt:lpstr>
      <vt:lpstr>Agenda</vt:lpstr>
      <vt:lpstr>How do I build a CI/CD pipeline for API Management?</vt:lpstr>
      <vt:lpstr>Automation challenges with API Management</vt:lpstr>
      <vt:lpstr>There is no one-size-fit-all solution</vt:lpstr>
      <vt:lpstr>Suggested approach</vt:lpstr>
      <vt:lpstr>PowerPoint Presentation</vt:lpstr>
      <vt:lpstr>Demo time!</vt:lpstr>
      <vt:lpstr>Takeaways</vt:lpstr>
      <vt:lpstr>Learn more and stay in touch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a CI/CD pipeline for API Management</dc:title>
  <dc:creator>Miao Jiang</dc:creator>
  <cp:lastModifiedBy>Miao Jiang</cp:lastModifiedBy>
  <cp:revision>2</cp:revision>
  <dcterms:created xsi:type="dcterms:W3CDTF">2019-05-22T21:53:28Z</dcterms:created>
  <dcterms:modified xsi:type="dcterms:W3CDTF">2019-06-07T08:51:35Z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0x0101006CEEC1AC437ABA48AC287674476822A8</vt:lpwstr>
  </property>
</Properties>
</file>