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73" r:id="rId4"/>
    <p:sldMasterId id="2147484432" r:id="rId5"/>
    <p:sldMasterId id="2147484477" r:id="rId6"/>
  </p:sldMasterIdLst>
  <p:notesMasterIdLst>
    <p:notesMasterId r:id="rId22"/>
  </p:notesMasterIdLst>
  <p:handoutMasterIdLst>
    <p:handoutMasterId r:id="rId23"/>
  </p:handoutMasterIdLst>
  <p:sldIdLst>
    <p:sldId id="256" r:id="rId7"/>
    <p:sldId id="512" r:id="rId8"/>
    <p:sldId id="1625" r:id="rId9"/>
    <p:sldId id="1626" r:id="rId10"/>
    <p:sldId id="1624" r:id="rId11"/>
    <p:sldId id="1630" r:id="rId12"/>
    <p:sldId id="1620" r:id="rId13"/>
    <p:sldId id="517" r:id="rId14"/>
    <p:sldId id="518" r:id="rId15"/>
    <p:sldId id="1627" r:id="rId16"/>
    <p:sldId id="1618" r:id="rId17"/>
    <p:sldId id="1619" r:id="rId18"/>
    <p:sldId id="1628" r:id="rId19"/>
    <p:sldId id="511" r:id="rId20"/>
    <p:sldId id="5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9" orient="horz">
          <p15:clr>
            <a:srgbClr val="A4A3A4"/>
          </p15:clr>
        </p15:guide>
        <p15:guide id="20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14241"/>
    <a:srgbClr val="B4009E"/>
    <a:srgbClr val="0478D7"/>
    <a:srgbClr val="0359A0"/>
    <a:srgbClr val="95CFFF"/>
    <a:srgbClr val="797979"/>
    <a:srgbClr val="94D0FF"/>
    <a:srgbClr val="424242"/>
    <a:srgbClr val="8DC3ED"/>
    <a:srgbClr val="4D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75022" autoAdjust="0"/>
  </p:normalViewPr>
  <p:slideViewPr>
    <p:cSldViewPr snapToGrid="0">
      <p:cViewPr varScale="1">
        <p:scale>
          <a:sx n="90" d="100"/>
          <a:sy n="90" d="100"/>
        </p:scale>
        <p:origin x="2064" y="58"/>
      </p:cViewPr>
      <p:guideLst>
        <p:guide orient="horz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4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67F92-BED6-4B3E-8AA2-3F2FC6C0560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A4910B-3177-4753-8901-221188FB4763}">
      <dgm:prSet phldrT="[Text]"/>
      <dgm:spPr/>
      <dgm:t>
        <a:bodyPr/>
        <a:lstStyle/>
        <a:p>
          <a:r>
            <a:rPr lang="en-US" dirty="0"/>
            <a:t>Innovate</a:t>
          </a:r>
        </a:p>
      </dgm:t>
    </dgm:pt>
    <dgm:pt modelId="{E0131F45-2819-4666-97DB-9F81B72FBA13}" type="parTrans" cxnId="{0B0AE4DE-97FC-46A8-B676-F1024EF98720}">
      <dgm:prSet/>
      <dgm:spPr/>
      <dgm:t>
        <a:bodyPr/>
        <a:lstStyle/>
        <a:p>
          <a:endParaRPr lang="en-US"/>
        </a:p>
      </dgm:t>
    </dgm:pt>
    <dgm:pt modelId="{2941AF97-9F97-49E6-9C35-7401353C3390}" type="sibTrans" cxnId="{0B0AE4DE-97FC-46A8-B676-F1024EF98720}">
      <dgm:prSet/>
      <dgm:spPr/>
      <dgm:t>
        <a:bodyPr/>
        <a:lstStyle/>
        <a:p>
          <a:endParaRPr lang="en-US"/>
        </a:p>
      </dgm:t>
    </dgm:pt>
    <dgm:pt modelId="{FB2599DF-AE0A-4A7F-A577-E542F45EBDE8}">
      <dgm:prSet phldrT="[Text]"/>
      <dgm:spPr/>
      <dgm:t>
        <a:bodyPr/>
        <a:lstStyle/>
        <a:p>
          <a:r>
            <a:rPr lang="en-US" dirty="0"/>
            <a:t>Analyze</a:t>
          </a:r>
        </a:p>
      </dgm:t>
    </dgm:pt>
    <dgm:pt modelId="{4DB807CE-7B42-471F-80B7-DCE49AACCA4A}" type="parTrans" cxnId="{5EE661AE-F222-4B36-99CC-EFC0EBD36D45}">
      <dgm:prSet/>
      <dgm:spPr/>
      <dgm:t>
        <a:bodyPr/>
        <a:lstStyle/>
        <a:p>
          <a:endParaRPr lang="en-US"/>
        </a:p>
      </dgm:t>
    </dgm:pt>
    <dgm:pt modelId="{D9BE72CC-89E0-4E02-8334-620B7E539839}" type="sibTrans" cxnId="{5EE661AE-F222-4B36-99CC-EFC0EBD36D45}">
      <dgm:prSet/>
      <dgm:spPr/>
      <dgm:t>
        <a:bodyPr/>
        <a:lstStyle/>
        <a:p>
          <a:endParaRPr lang="en-US"/>
        </a:p>
      </dgm:t>
    </dgm:pt>
    <dgm:pt modelId="{5BE2996B-0C8D-4F2C-89C2-9E59F98C6189}">
      <dgm:prSet phldrT="[Text]"/>
      <dgm:spPr/>
      <dgm:t>
        <a:bodyPr/>
        <a:lstStyle/>
        <a:p>
          <a:r>
            <a:rPr lang="en-US" dirty="0"/>
            <a:t>Measure</a:t>
          </a:r>
        </a:p>
      </dgm:t>
    </dgm:pt>
    <dgm:pt modelId="{CD95AF06-2B19-448F-9308-1A61257BBF13}" type="parTrans" cxnId="{3CA5964C-EA9A-4AAC-B88A-4D77AB458099}">
      <dgm:prSet/>
      <dgm:spPr/>
      <dgm:t>
        <a:bodyPr/>
        <a:lstStyle/>
        <a:p>
          <a:endParaRPr lang="en-US"/>
        </a:p>
      </dgm:t>
    </dgm:pt>
    <dgm:pt modelId="{1A1DFDFE-3FD8-461C-8624-CD5A26B3B9DA}" type="sibTrans" cxnId="{3CA5964C-EA9A-4AAC-B88A-4D77AB458099}">
      <dgm:prSet/>
      <dgm:spPr/>
      <dgm:t>
        <a:bodyPr/>
        <a:lstStyle/>
        <a:p>
          <a:endParaRPr lang="en-US"/>
        </a:p>
      </dgm:t>
    </dgm:pt>
    <dgm:pt modelId="{E70F849E-B6BB-4D85-A87A-DB328ECD75DD}" type="pres">
      <dgm:prSet presAssocID="{B9167F92-BED6-4B3E-8AA2-3F2FC6C05609}" presName="compositeShape" presStyleCnt="0">
        <dgm:presLayoutVars>
          <dgm:chMax val="7"/>
          <dgm:dir/>
          <dgm:resizeHandles val="exact"/>
        </dgm:presLayoutVars>
      </dgm:prSet>
      <dgm:spPr/>
    </dgm:pt>
    <dgm:pt modelId="{B5BAD022-D7F5-44B3-AF35-185C5EAEEDCC}" type="pres">
      <dgm:prSet presAssocID="{B9167F92-BED6-4B3E-8AA2-3F2FC6C05609}" presName="wedge1" presStyleLbl="node1" presStyleIdx="0" presStyleCnt="3"/>
      <dgm:spPr/>
    </dgm:pt>
    <dgm:pt modelId="{28291251-4692-4E5C-AC13-084A3D9C13CF}" type="pres">
      <dgm:prSet presAssocID="{B9167F92-BED6-4B3E-8AA2-3F2FC6C0560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62BA08D-BAA3-4842-BC66-0F18263620CF}" type="pres">
      <dgm:prSet presAssocID="{B9167F92-BED6-4B3E-8AA2-3F2FC6C05609}" presName="wedge2" presStyleLbl="node1" presStyleIdx="1" presStyleCnt="3"/>
      <dgm:spPr/>
    </dgm:pt>
    <dgm:pt modelId="{8B31143E-7ECB-41EA-B873-B6F87DF5624D}" type="pres">
      <dgm:prSet presAssocID="{B9167F92-BED6-4B3E-8AA2-3F2FC6C0560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49A03AE-DD3E-4057-BB97-75BC1AEDC0D2}" type="pres">
      <dgm:prSet presAssocID="{B9167F92-BED6-4B3E-8AA2-3F2FC6C05609}" presName="wedge3" presStyleLbl="node1" presStyleIdx="2" presStyleCnt="3"/>
      <dgm:spPr/>
    </dgm:pt>
    <dgm:pt modelId="{B64C47A9-6957-4D5C-89A7-DED6AE9C83A3}" type="pres">
      <dgm:prSet presAssocID="{B9167F92-BED6-4B3E-8AA2-3F2FC6C0560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F41FA1E-F075-4ED5-8C58-CB0EAB226A51}" type="presOf" srcId="{89A4910B-3177-4753-8901-221188FB4763}" destId="{B5BAD022-D7F5-44B3-AF35-185C5EAEEDCC}" srcOrd="0" destOrd="0" presId="urn:microsoft.com/office/officeart/2005/8/layout/chart3"/>
    <dgm:cxn modelId="{FF65D85C-A696-457D-A383-F6A4FD816971}" type="presOf" srcId="{5BE2996B-0C8D-4F2C-89C2-9E59F98C6189}" destId="{062BA08D-BAA3-4842-BC66-0F18263620CF}" srcOrd="0" destOrd="0" presId="urn:microsoft.com/office/officeart/2005/8/layout/chart3"/>
    <dgm:cxn modelId="{3CA5964C-EA9A-4AAC-B88A-4D77AB458099}" srcId="{B9167F92-BED6-4B3E-8AA2-3F2FC6C05609}" destId="{5BE2996B-0C8D-4F2C-89C2-9E59F98C6189}" srcOrd="1" destOrd="0" parTransId="{CD95AF06-2B19-448F-9308-1A61257BBF13}" sibTransId="{1A1DFDFE-3FD8-461C-8624-CD5A26B3B9DA}"/>
    <dgm:cxn modelId="{5EE661AE-F222-4B36-99CC-EFC0EBD36D45}" srcId="{B9167F92-BED6-4B3E-8AA2-3F2FC6C05609}" destId="{FB2599DF-AE0A-4A7F-A577-E542F45EBDE8}" srcOrd="2" destOrd="0" parTransId="{4DB807CE-7B42-471F-80B7-DCE49AACCA4A}" sibTransId="{D9BE72CC-89E0-4E02-8334-620B7E539839}"/>
    <dgm:cxn modelId="{959D86B7-A289-4206-BD51-5B06AB6DAAB4}" type="presOf" srcId="{FB2599DF-AE0A-4A7F-A577-E542F45EBDE8}" destId="{B64C47A9-6957-4D5C-89A7-DED6AE9C83A3}" srcOrd="1" destOrd="0" presId="urn:microsoft.com/office/officeart/2005/8/layout/chart3"/>
    <dgm:cxn modelId="{F55638C4-85E6-4714-B52A-C967716CFAE9}" type="presOf" srcId="{5BE2996B-0C8D-4F2C-89C2-9E59F98C6189}" destId="{8B31143E-7ECB-41EA-B873-B6F87DF5624D}" srcOrd="1" destOrd="0" presId="urn:microsoft.com/office/officeart/2005/8/layout/chart3"/>
    <dgm:cxn modelId="{69695ECF-C189-47DC-86A8-B60A51A6B120}" type="presOf" srcId="{89A4910B-3177-4753-8901-221188FB4763}" destId="{28291251-4692-4E5C-AC13-084A3D9C13CF}" srcOrd="1" destOrd="0" presId="urn:microsoft.com/office/officeart/2005/8/layout/chart3"/>
    <dgm:cxn modelId="{0FBA39D0-A309-4028-B389-E14273BABB2C}" type="presOf" srcId="{FB2599DF-AE0A-4A7F-A577-E542F45EBDE8}" destId="{B49A03AE-DD3E-4057-BB97-75BC1AEDC0D2}" srcOrd="0" destOrd="0" presId="urn:microsoft.com/office/officeart/2005/8/layout/chart3"/>
    <dgm:cxn modelId="{892E77DC-6B12-4E60-B776-E03E4D328F64}" type="presOf" srcId="{B9167F92-BED6-4B3E-8AA2-3F2FC6C05609}" destId="{E70F849E-B6BB-4D85-A87A-DB328ECD75DD}" srcOrd="0" destOrd="0" presId="urn:microsoft.com/office/officeart/2005/8/layout/chart3"/>
    <dgm:cxn modelId="{0B0AE4DE-97FC-46A8-B676-F1024EF98720}" srcId="{B9167F92-BED6-4B3E-8AA2-3F2FC6C05609}" destId="{89A4910B-3177-4753-8901-221188FB4763}" srcOrd="0" destOrd="0" parTransId="{E0131F45-2819-4666-97DB-9F81B72FBA13}" sibTransId="{2941AF97-9F97-49E6-9C35-7401353C3390}"/>
    <dgm:cxn modelId="{02D6337B-CDBE-4A2F-AC69-AB707627F5B9}" type="presParOf" srcId="{E70F849E-B6BB-4D85-A87A-DB328ECD75DD}" destId="{B5BAD022-D7F5-44B3-AF35-185C5EAEEDCC}" srcOrd="0" destOrd="0" presId="urn:microsoft.com/office/officeart/2005/8/layout/chart3"/>
    <dgm:cxn modelId="{9A8DC663-F453-417D-BB89-08F29A1D36B2}" type="presParOf" srcId="{E70F849E-B6BB-4D85-A87A-DB328ECD75DD}" destId="{28291251-4692-4E5C-AC13-084A3D9C13CF}" srcOrd="1" destOrd="0" presId="urn:microsoft.com/office/officeart/2005/8/layout/chart3"/>
    <dgm:cxn modelId="{E4F992C5-EA53-42F5-87AD-5A033E8B9B78}" type="presParOf" srcId="{E70F849E-B6BB-4D85-A87A-DB328ECD75DD}" destId="{062BA08D-BAA3-4842-BC66-0F18263620CF}" srcOrd="2" destOrd="0" presId="urn:microsoft.com/office/officeart/2005/8/layout/chart3"/>
    <dgm:cxn modelId="{129C73DC-9C89-45C1-8756-131A751F03DC}" type="presParOf" srcId="{E70F849E-B6BB-4D85-A87A-DB328ECD75DD}" destId="{8B31143E-7ECB-41EA-B873-B6F87DF5624D}" srcOrd="3" destOrd="0" presId="urn:microsoft.com/office/officeart/2005/8/layout/chart3"/>
    <dgm:cxn modelId="{25A9EFC8-BCE3-4644-A222-078683DC998A}" type="presParOf" srcId="{E70F849E-B6BB-4D85-A87A-DB328ECD75DD}" destId="{B49A03AE-DD3E-4057-BB97-75BC1AEDC0D2}" srcOrd="4" destOrd="0" presId="urn:microsoft.com/office/officeart/2005/8/layout/chart3"/>
    <dgm:cxn modelId="{BDB822B6-4856-4B6D-8DAC-9D35A5F6EE7A}" type="presParOf" srcId="{E70F849E-B6BB-4D85-A87A-DB328ECD75DD}" destId="{B64C47A9-6957-4D5C-89A7-DED6AE9C83A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AD022-D7F5-44B3-AF35-185C5EAEEDCC}">
      <dsp:nvSpPr>
        <dsp:cNvPr id="0" name=""/>
        <dsp:cNvSpPr/>
      </dsp:nvSpPr>
      <dsp:spPr>
        <a:xfrm>
          <a:off x="646891" y="304645"/>
          <a:ext cx="3791140" cy="379114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Innovate</a:t>
          </a:r>
        </a:p>
      </dsp:txBody>
      <dsp:txXfrm>
        <a:off x="2708098" y="1004201"/>
        <a:ext cx="1286279" cy="1263713"/>
      </dsp:txXfrm>
    </dsp:sp>
    <dsp:sp modelId="{062BA08D-BAA3-4842-BC66-0F18263620CF}">
      <dsp:nvSpPr>
        <dsp:cNvPr id="0" name=""/>
        <dsp:cNvSpPr/>
      </dsp:nvSpPr>
      <dsp:spPr>
        <a:xfrm>
          <a:off x="451467" y="417476"/>
          <a:ext cx="3791140" cy="379114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Measure</a:t>
          </a:r>
        </a:p>
      </dsp:txBody>
      <dsp:txXfrm>
        <a:off x="1489517" y="2809506"/>
        <a:ext cx="1715039" cy="1173448"/>
      </dsp:txXfrm>
    </dsp:sp>
    <dsp:sp modelId="{B49A03AE-DD3E-4057-BB97-75BC1AEDC0D2}">
      <dsp:nvSpPr>
        <dsp:cNvPr id="0" name=""/>
        <dsp:cNvSpPr/>
      </dsp:nvSpPr>
      <dsp:spPr>
        <a:xfrm>
          <a:off x="451467" y="417476"/>
          <a:ext cx="3791140" cy="379114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Analyze</a:t>
          </a:r>
        </a:p>
      </dsp:txBody>
      <dsp:txXfrm>
        <a:off x="857661" y="1162165"/>
        <a:ext cx="1286279" cy="126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5DDD7-29E8-4F85-A117-E0D0E07135B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8E4C-A571-4498-B61D-3EBCC782E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4B426-DD78-45C6-AC2B-6AECC245F0A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93308-1CCD-4083-9427-1DD59259F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session we put our enterprise hat on and talk about how all the cool stuff we are doing comes together to build enterprise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8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0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0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1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3308-1CCD-4083-9427-1DD59259FB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 hidden="1"/>
          <p:cNvSpPr txBox="1">
            <a:spLocks/>
          </p:cNvSpPr>
          <p:nvPr userDrawn="1"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E901D344-ED89-49CF-99A7-86594AEA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5943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99162F-3F7B-2242-A1B2-486A63B6C5DF}"/>
              </a:ext>
            </a:extLst>
          </p:cNvPr>
          <p:cNvSpPr>
            <a:spLocks noGrp="1"/>
          </p:cNvSpPr>
          <p:nvPr>
            <p:ph type="subTitle" idx="27"/>
          </p:nvPr>
        </p:nvSpPr>
        <p:spPr>
          <a:xfrm>
            <a:off x="457200" y="1051560"/>
            <a:ext cx="11277600" cy="685800"/>
          </a:xfrm>
        </p:spPr>
        <p:txBody>
          <a:bodyPr/>
          <a:lstStyle>
            <a:lvl1pPr marL="0" indent="0" algn="l">
              <a:buNone/>
              <a:defRPr sz="2400" b="0" i="0" spc="-6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4F531-1753-1544-8A42-F788362A04E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8F2A2D2-DE9B-4819-9052-7451D1D54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66900"/>
            <a:ext cx="11277599" cy="4514047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412481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 hidden="1"/>
          <p:cNvSpPr txBox="1">
            <a:spLocks/>
          </p:cNvSpPr>
          <p:nvPr userDrawn="1"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 hasCustomPrompt="1"/>
          </p:nvPr>
        </p:nvSpPr>
        <p:spPr>
          <a:xfrm>
            <a:off x="457200" y="457200"/>
            <a:ext cx="11277599" cy="5638800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4400" b="1" i="0">
                <a:solidFill>
                  <a:schemeClr val="tx1"/>
                </a:solidFill>
                <a:latin typeface="Segoe Pro Semibold" charset="0"/>
                <a:ea typeface="Segoe Pro Semibold" charset="0"/>
                <a:cs typeface="Segoe Pro Semibold" charset="0"/>
              </a:defRPr>
            </a:lvl1pPr>
            <a:lvl2pPr>
              <a:lnSpc>
                <a:spcPct val="110000"/>
              </a:lnSpc>
              <a:defRPr sz="2400" b="0" i="0">
                <a:solidFill>
                  <a:schemeClr val="tx1"/>
                </a:solidFill>
                <a:latin typeface="Segoe Pro" charset="0"/>
                <a:ea typeface="Segoe Pro" charset="0"/>
                <a:cs typeface="Segoe Pro" charset="0"/>
              </a:defRPr>
            </a:lvl2pPr>
            <a:lvl3pPr>
              <a:lnSpc>
                <a:spcPct val="110000"/>
              </a:lnSpc>
              <a:defRPr sz="2000" b="0" i="0">
                <a:solidFill>
                  <a:schemeClr val="tx1"/>
                </a:solidFill>
                <a:latin typeface="Segoe Pro" charset="0"/>
                <a:ea typeface="Segoe Pro" charset="0"/>
                <a:cs typeface="Segoe Pro" charset="0"/>
              </a:defRPr>
            </a:lvl3pPr>
            <a:lvl4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Subhead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4F531-1753-1544-8A42-F788362A04E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1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4D8D864-CFA6-477D-A4B4-FED8B094566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103952" y="3276600"/>
            <a:ext cx="5622897" cy="2819400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6" hidden="1"/>
          <p:cNvSpPr txBox="1">
            <a:spLocks/>
          </p:cNvSpPr>
          <p:nvPr userDrawn="1"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E901D344-ED89-49CF-99A7-86594AEA4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</a:lstStyle>
          <a:p>
            <a:r>
              <a:rPr lang="en-US" dirty="0"/>
              <a:t>About me…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1627637-B5D0-ED45-8DF8-0E533AAA00D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325099" y="1181100"/>
            <a:ext cx="1409700" cy="1409700"/>
          </a:xfrm>
          <a:prstGeom prst="ellipse">
            <a:avLst/>
          </a:prstGeom>
        </p:spPr>
        <p:txBody>
          <a:bodyPr wrap="none" anchor="ctr" anchorCtr="0"/>
          <a:lstStyle>
            <a:lvl1pPr algn="ctr">
              <a:defRPr sz="1400" b="0"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2D16FD-C54E-954A-88CB-7F7F7287BF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1181100"/>
            <a:ext cx="4212129" cy="1028700"/>
          </a:xfrm>
          <a:prstGeom prst="rect">
            <a:avLst/>
          </a:prstGeom>
        </p:spPr>
        <p:txBody>
          <a:bodyPr lIns="0" tIns="274320" rIns="18288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Twitter: @handle</a:t>
            </a:r>
          </a:p>
          <a:p>
            <a:pPr lvl="0"/>
            <a:r>
              <a:rPr lang="en-US" dirty="0"/>
              <a:t>Email: </a:t>
            </a:r>
            <a:r>
              <a:rPr lang="en-US" dirty="0" err="1"/>
              <a:t>email@Microsoft.com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CB2BC-111D-F649-A0EE-51B2CD7DCF8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45711B6-47A7-4CF6-BE34-3532BF3B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33" y="1181100"/>
            <a:ext cx="5622897" cy="4914900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8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3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1524208" y="1505652"/>
            <a:ext cx="1409284" cy="1077020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391358" y="1513780"/>
            <a:ext cx="1409284" cy="1077020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9285461" y="1488127"/>
            <a:ext cx="1409284" cy="1077020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hape 69">
            <a:extLst>
              <a:ext uri="{FF2B5EF4-FFF2-40B4-BE49-F238E27FC236}">
                <a16:creationId xmlns:a16="http://schemas.microsoft.com/office/drawing/2014/main" id="{50DF9F24-F2BD-4DEC-BF54-5080F302503F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4347972" y="3276600"/>
            <a:ext cx="3496057" cy="2095500"/>
          </a:xfrm>
          <a:prstGeom prst="rect">
            <a:avLst/>
          </a:prstGeom>
        </p:spPr>
        <p:txBody>
          <a:bodyPr vert="horz" wrap="square" lIns="67222" tIns="0" rIns="67222" bIns="0" rtlCol="0" anchor="t">
            <a:noAutofit/>
          </a:bodyPr>
          <a:lstStyle>
            <a:lvl1pPr algn="ctr">
              <a:defRPr sz="2000" b="0" dirty="0">
                <a:solidFill>
                  <a:schemeClr val="tx1"/>
                </a:solidFill>
                <a:latin typeface="+mn-lt"/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25" name="Shape 69">
            <a:extLst>
              <a:ext uri="{FF2B5EF4-FFF2-40B4-BE49-F238E27FC236}">
                <a16:creationId xmlns:a16="http://schemas.microsoft.com/office/drawing/2014/main" id="{452ABE62-CCEE-407B-B879-4F04AA8A85B2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8229600" y="3276600"/>
            <a:ext cx="3503300" cy="2095501"/>
          </a:xfrm>
          <a:prstGeom prst="rect">
            <a:avLst/>
          </a:prstGeom>
        </p:spPr>
        <p:txBody>
          <a:bodyPr vert="horz" wrap="square" lIns="67222" tIns="0" rIns="67222" bIns="0" rtlCol="0" anchor="t">
            <a:noAutofit/>
          </a:bodyPr>
          <a:lstStyle>
            <a:lvl1pPr algn="ctr">
              <a:defRPr sz="2000" b="0" dirty="0">
                <a:solidFill>
                  <a:schemeClr val="tx1"/>
                </a:solidFill>
                <a:latin typeface="+mn-lt"/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26" name="Shape 78">
            <a:extLst>
              <a:ext uri="{FF2B5EF4-FFF2-40B4-BE49-F238E27FC236}">
                <a16:creationId xmlns:a16="http://schemas.microsoft.com/office/drawing/2014/main" id="{ED9E8697-A9C3-4FDC-9D6C-2B35F242E978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347972" y="2602431"/>
            <a:ext cx="3496057" cy="685800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4B441F-C8E2-46EF-B6C0-23A6E8BDE1DB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" y="3282800"/>
            <a:ext cx="35433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Shape 78">
            <a:extLst>
              <a:ext uri="{FF2B5EF4-FFF2-40B4-BE49-F238E27FC236}">
                <a16:creationId xmlns:a16="http://schemas.microsoft.com/office/drawing/2014/main" id="{F65B4093-2B95-4F31-BE02-FE267F2C7256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57201" y="2602419"/>
            <a:ext cx="3543300" cy="689328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1</a:t>
            </a:r>
          </a:p>
        </p:txBody>
      </p:sp>
      <p:sp>
        <p:nvSpPr>
          <p:cNvPr id="31" name="Shape 78">
            <a:extLst>
              <a:ext uri="{FF2B5EF4-FFF2-40B4-BE49-F238E27FC236}">
                <a16:creationId xmlns:a16="http://schemas.microsoft.com/office/drawing/2014/main" id="{BC5E1042-00D9-4CC5-A8F0-6D5351A81028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8229600" y="2602431"/>
            <a:ext cx="3505200" cy="685800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3</a:t>
            </a:r>
          </a:p>
        </p:txBody>
      </p:sp>
      <p:sp>
        <p:nvSpPr>
          <p:cNvPr id="32" name="Shape 69">
            <a:extLst>
              <a:ext uri="{FF2B5EF4-FFF2-40B4-BE49-F238E27FC236}">
                <a16:creationId xmlns:a16="http://schemas.microsoft.com/office/drawing/2014/main" id="{D0DB858D-C909-4D63-B4BA-450AB7BC6813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457200" y="3276600"/>
            <a:ext cx="3543301" cy="2095501"/>
          </a:xfrm>
          <a:prstGeom prst="rect">
            <a:avLst/>
          </a:prstGeom>
        </p:spPr>
        <p:txBody>
          <a:bodyPr vert="horz" wrap="square" lIns="67222" tIns="0" rIns="67222" bIns="0" rtlCol="0" anchor="t">
            <a:noAutofit/>
          </a:bodyPr>
          <a:lstStyle>
            <a:lvl1pPr algn="ctr">
              <a:defRPr sz="2000" b="0" dirty="0">
                <a:solidFill>
                  <a:schemeClr val="tx1"/>
                </a:solidFill>
                <a:latin typeface="+mn-lt"/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33" name="Title Placeholder 2">
            <a:extLst>
              <a:ext uri="{FF2B5EF4-FFF2-40B4-BE49-F238E27FC236}">
                <a16:creationId xmlns:a16="http://schemas.microsoft.com/office/drawing/2014/main" id="{2C1FE9BA-3B57-4CA6-8333-A470390E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723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4B441F-C8E2-46EF-B6C0-23A6E8BDE1DB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4350" y="3282800"/>
            <a:ext cx="35433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4B441F-C8E2-46EF-B6C0-23A6E8BDE1DB}"/>
              </a:ext>
            </a:extLst>
          </p:cNvPr>
          <p:cNvCxnSpPr>
            <a:cxnSpLocks/>
          </p:cNvCxnSpPr>
          <p:nvPr userDrawn="1"/>
        </p:nvCxnSpPr>
        <p:spPr>
          <a:xfrm>
            <a:off x="8229600" y="3282800"/>
            <a:ext cx="351840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B6142-BE00-C841-A15F-937FA7A70E4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5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1866901" y="1433156"/>
            <a:ext cx="2819400" cy="1634103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7505699" y="1433157"/>
            <a:ext cx="2819401" cy="1634102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Shape 69">
            <a:extLst>
              <a:ext uri="{FF2B5EF4-FFF2-40B4-BE49-F238E27FC236}">
                <a16:creationId xmlns:a16="http://schemas.microsoft.com/office/drawing/2014/main" id="{DA909CD3-D031-4644-961E-3BAEF5FC557A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6095998" y="3998873"/>
            <a:ext cx="5638801" cy="2097128"/>
          </a:xfrm>
          <a:prstGeom prst="rect">
            <a:avLst/>
          </a:prstGeom>
        </p:spPr>
        <p:txBody>
          <a:bodyPr vert="horz" wrap="square" lIns="91440" tIns="91440" rIns="91440" bIns="0" rtlCol="0" anchor="t">
            <a:noAutofit/>
          </a:bodyPr>
          <a:lstStyle>
            <a:lvl1pPr algn="ctr"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23" name="Shape 78">
            <a:extLst>
              <a:ext uri="{FF2B5EF4-FFF2-40B4-BE49-F238E27FC236}">
                <a16:creationId xmlns:a16="http://schemas.microsoft.com/office/drawing/2014/main" id="{86F28D81-7603-4E02-9F5E-B52509955F9D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6095999" y="3276600"/>
            <a:ext cx="5638798" cy="723900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68F424-EA1D-4D7C-A4B5-5D8BC32C7BFB}"/>
              </a:ext>
            </a:extLst>
          </p:cNvPr>
          <p:cNvCxnSpPr>
            <a:cxnSpLocks/>
          </p:cNvCxnSpPr>
          <p:nvPr userDrawn="1"/>
        </p:nvCxnSpPr>
        <p:spPr>
          <a:xfrm>
            <a:off x="1181100" y="3909418"/>
            <a:ext cx="42291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6FB7B6-28C9-4460-8677-F7C9633207B5}"/>
              </a:ext>
            </a:extLst>
          </p:cNvPr>
          <p:cNvCxnSpPr>
            <a:cxnSpLocks/>
          </p:cNvCxnSpPr>
          <p:nvPr userDrawn="1"/>
        </p:nvCxnSpPr>
        <p:spPr>
          <a:xfrm>
            <a:off x="6819900" y="3916700"/>
            <a:ext cx="4191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Shape 78">
            <a:extLst>
              <a:ext uri="{FF2B5EF4-FFF2-40B4-BE49-F238E27FC236}">
                <a16:creationId xmlns:a16="http://schemas.microsoft.com/office/drawing/2014/main" id="{6F67237B-0079-4730-BA0A-EFD67517C184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57201" y="3279529"/>
            <a:ext cx="5638800" cy="719343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1</a:t>
            </a:r>
          </a:p>
        </p:txBody>
      </p:sp>
      <p:sp>
        <p:nvSpPr>
          <p:cNvPr id="27" name="Shape 69">
            <a:extLst>
              <a:ext uri="{FF2B5EF4-FFF2-40B4-BE49-F238E27FC236}">
                <a16:creationId xmlns:a16="http://schemas.microsoft.com/office/drawing/2014/main" id="{AEED71C8-01E7-4E81-A0EB-0535EB83D4BE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457200" y="3999831"/>
            <a:ext cx="5638799" cy="2096169"/>
          </a:xfrm>
          <a:prstGeom prst="rect">
            <a:avLst/>
          </a:prstGeom>
        </p:spPr>
        <p:txBody>
          <a:bodyPr vert="horz" wrap="square" lIns="91440" tIns="91440" rIns="91440" bIns="0" rtlCol="0" anchor="t">
            <a:noAutofit/>
          </a:bodyPr>
          <a:lstStyle>
            <a:lvl1pPr algn="ctr"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28" name="Title Placeholder 2">
            <a:extLst>
              <a:ext uri="{FF2B5EF4-FFF2-40B4-BE49-F238E27FC236}">
                <a16:creationId xmlns:a16="http://schemas.microsoft.com/office/drawing/2014/main" id="{8978FE4F-86FF-40F7-BEC9-11D7612E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1" i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B8D54-B0B9-6E4D-B7AE-B502B5822B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3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id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 hidden="1"/>
          <p:cNvSpPr txBox="1">
            <a:spLocks/>
          </p:cNvSpPr>
          <p:nvPr userDrawn="1"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57200" y="1051560"/>
            <a:ext cx="9867900" cy="669332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One-line summary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7505700" y="4702768"/>
            <a:ext cx="4229100" cy="1698031"/>
          </a:xfrm>
          <a:prstGeom prst="rect">
            <a:avLst/>
          </a:prstGeom>
        </p:spPr>
        <p:txBody>
          <a:bodyPr vert="horz" lIns="137160" tIns="109728" rIns="137160" bIns="109728" rtlCol="0" anchor="t">
            <a:noAutofit/>
          </a:bodyPr>
          <a:lstStyle>
            <a:lvl1pPr>
              <a:defRPr kumimoji="0" lang="en-US" sz="200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Segoe UI Light"/>
                <a:cs typeface="+mn-cs"/>
              </a:defRPr>
            </a:lvl1pPr>
          </a:lstStyle>
          <a:p>
            <a:pPr marR="0" lvl="0" defTabSz="685800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dirty="0"/>
              <a:t>Killer quote or call-out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505700" y="1850433"/>
            <a:ext cx="4229100" cy="2835867"/>
          </a:xfrm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Screenshot of app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0325100" y="457200"/>
            <a:ext cx="1409700" cy="1409700"/>
          </a:xfrm>
        </p:spPr>
        <p:txBody>
          <a:bodyPr anchor="ctr"/>
          <a:lstStyle>
            <a:lvl1pPr algn="ctr">
              <a:defRPr sz="1600"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App icon</a:t>
            </a:r>
          </a:p>
        </p:txBody>
      </p:sp>
      <p:sp>
        <p:nvSpPr>
          <p:cNvPr id="18" name="Title Placeholder 2">
            <a:extLst>
              <a:ext uri="{FF2B5EF4-FFF2-40B4-BE49-F238E27FC236}">
                <a16:creationId xmlns:a16="http://schemas.microsoft.com/office/drawing/2014/main" id="{CD07E1E7-510F-478E-A61F-831872E9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9867900" cy="59435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8D0870-56E3-CC4D-A4D2-14FCF7EBAD7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5F529DB-55F5-443A-A153-4B9166B90D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66899"/>
            <a:ext cx="6858000" cy="4533899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588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9"/>
          <p:cNvSpPr txBox="1">
            <a:spLocks noGrp="1"/>
          </p:cNvSpPr>
          <p:nvPr>
            <p:ph type="body" idx="1" hasCustomPrompt="1"/>
          </p:nvPr>
        </p:nvSpPr>
        <p:spPr>
          <a:xfrm>
            <a:off x="6103281" y="4851708"/>
            <a:ext cx="5615580" cy="1564792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0" bIns="0" rtlCol="0">
            <a:normAutofit/>
          </a:bodyPr>
          <a:lstStyle>
            <a:lvl1pPr marL="0" indent="0">
              <a:defRPr sz="2000" b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Reason to believe</a:t>
            </a:r>
          </a:p>
          <a:p>
            <a:pPr lvl="0"/>
            <a:r>
              <a:rPr lang="en-US" dirty="0"/>
              <a:t>Reason to believe</a:t>
            </a:r>
          </a:p>
        </p:txBody>
      </p:sp>
      <p:sp>
        <p:nvSpPr>
          <p:cNvPr id="12" name="Shape 69"/>
          <p:cNvSpPr txBox="1">
            <a:spLocks noGrp="1"/>
          </p:cNvSpPr>
          <p:nvPr>
            <p:ph type="body" idx="23" hasCustomPrompt="1"/>
          </p:nvPr>
        </p:nvSpPr>
        <p:spPr>
          <a:xfrm>
            <a:off x="6103281" y="2757189"/>
            <a:ext cx="5615580" cy="1412875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0" bIns="0" rtlCol="0">
            <a:normAutofit/>
          </a:bodyPr>
          <a:lstStyle>
            <a:lvl1pPr>
              <a:defRPr sz="2000" b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Reason to believe</a:t>
            </a:r>
          </a:p>
          <a:p>
            <a:pPr lvl="0"/>
            <a:r>
              <a:rPr lang="en-US" dirty="0"/>
              <a:t>Reason to believe</a:t>
            </a:r>
            <a:endParaRPr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73103" y="1866901"/>
            <a:ext cx="5630178" cy="4229099"/>
          </a:xfrm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AFB50-C9C6-4A7E-95B0-BCD4CC5AD4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03281" y="1866900"/>
            <a:ext cx="5615582" cy="581257"/>
          </a:xfrm>
        </p:spPr>
        <p:txBody>
          <a:bodyPr lIns="182880" anchor="b"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Benefit statement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0E2ADD4-807F-4A38-AA9A-901D0FD363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03281" y="3960546"/>
            <a:ext cx="5615582" cy="581257"/>
          </a:xfrm>
        </p:spPr>
        <p:txBody>
          <a:bodyPr lIns="182880" anchor="b"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Benefit statement</a:t>
            </a:r>
          </a:p>
        </p:txBody>
      </p:sp>
      <p:sp>
        <p:nvSpPr>
          <p:cNvPr id="18" name="Title Placeholder 2">
            <a:extLst>
              <a:ext uri="{FF2B5EF4-FFF2-40B4-BE49-F238E27FC236}">
                <a16:creationId xmlns:a16="http://schemas.microsoft.com/office/drawing/2014/main" id="{59110E6B-B1B3-4C17-A980-291E240D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9435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1" i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85EB5-4D05-7249-837C-024FBED9730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4E78E25-AA27-2840-A6EC-9C7A33D92FEF}"/>
              </a:ext>
            </a:extLst>
          </p:cNvPr>
          <p:cNvSpPr>
            <a:spLocks noGrp="1"/>
          </p:cNvSpPr>
          <p:nvPr>
            <p:ph type="subTitle" idx="30"/>
          </p:nvPr>
        </p:nvSpPr>
        <p:spPr>
          <a:xfrm>
            <a:off x="457200" y="1051560"/>
            <a:ext cx="11277600" cy="685800"/>
          </a:xfrm>
        </p:spPr>
        <p:txBody>
          <a:bodyPr/>
          <a:lstStyle>
            <a:lvl1pPr marL="0" indent="0" algn="l">
              <a:buNone/>
              <a:defRPr sz="2400" b="1" i="0" spc="-60" baseline="0"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61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Comp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871125" y="1873851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Shape 69"/>
          <p:cNvSpPr txBox="1">
            <a:spLocks noGrp="1"/>
          </p:cNvSpPr>
          <p:nvPr>
            <p:ph type="body" idx="23" hasCustomPrompt="1"/>
          </p:nvPr>
        </p:nvSpPr>
        <p:spPr>
          <a:xfrm>
            <a:off x="473102" y="5529995"/>
            <a:ext cx="7032813" cy="812800"/>
          </a:xfrm>
          <a:prstGeom prst="rect">
            <a:avLst/>
          </a:prstGeom>
        </p:spPr>
        <p:txBody>
          <a:bodyPr vert="horz" lIns="0" tIns="0" rIns="274320" bIns="0" rtlCol="0">
            <a:normAutofit/>
          </a:bodyPr>
          <a:lstStyle>
            <a:lvl1pPr marL="230188" indent="-171450"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0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325100" y="1866901"/>
            <a:ext cx="1422400" cy="1416650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lang="en-US" sz="14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Click to edit subtitle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0325100" y="3283551"/>
            <a:ext cx="1422400" cy="1402749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lang="en-US" sz="14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/>
              <a:t>Click to edit subtitle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0325100" y="4686300"/>
            <a:ext cx="1422400" cy="1409700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tabLst/>
              <a:defRPr lang="en-US" sz="14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Click to edit subtitle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9242725" y="1873851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505700" y="2639727"/>
            <a:ext cx="1409700" cy="640953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915401" y="2640072"/>
            <a:ext cx="1409700" cy="636528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57201" y="1051560"/>
            <a:ext cx="11277600" cy="35885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2800" b="1" i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8" name="Shape 69"/>
          <p:cNvSpPr txBox="1">
            <a:spLocks noGrp="1"/>
          </p:cNvSpPr>
          <p:nvPr>
            <p:ph type="body" idx="44" hasCustomPrompt="1"/>
          </p:nvPr>
        </p:nvSpPr>
        <p:spPr>
          <a:xfrm>
            <a:off x="473102" y="2420863"/>
            <a:ext cx="7032705" cy="812800"/>
          </a:xfrm>
          <a:prstGeom prst="rect">
            <a:avLst/>
          </a:prstGeom>
        </p:spPr>
        <p:txBody>
          <a:bodyPr vert="horz" lIns="0" tIns="0" rIns="274320" bIns="0" rtlCol="0">
            <a:normAutofit/>
          </a:bodyPr>
          <a:lstStyle>
            <a:lvl1pPr marL="230188" indent="-176213"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0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41" name="Shape 69"/>
          <p:cNvSpPr txBox="1">
            <a:spLocks noGrp="1"/>
          </p:cNvSpPr>
          <p:nvPr>
            <p:ph type="body" idx="47" hasCustomPrompt="1"/>
          </p:nvPr>
        </p:nvSpPr>
        <p:spPr>
          <a:xfrm>
            <a:off x="473102" y="3961029"/>
            <a:ext cx="7032705" cy="812800"/>
          </a:xfrm>
          <a:prstGeom prst="rect">
            <a:avLst/>
          </a:prstGeom>
        </p:spPr>
        <p:txBody>
          <a:bodyPr vert="horz" lIns="0" tIns="0" rIns="274320" bIns="0" rtlCol="0">
            <a:normAutofit/>
          </a:bodyPr>
          <a:lstStyle>
            <a:lvl1pPr marL="230188" indent="-171450"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0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DBC2D7F7-6E7E-44B0-9137-6394EDEBD68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3102" y="1756923"/>
            <a:ext cx="7032597" cy="361796"/>
          </a:xfrm>
        </p:spPr>
        <p:txBody>
          <a:bodyPr rIns="274320" anchor="b"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Benefit statement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A21BECF-1C2F-4A19-8137-0F48B9B6424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3102" y="3283551"/>
            <a:ext cx="7032597" cy="361796"/>
          </a:xfrm>
        </p:spPr>
        <p:txBody>
          <a:bodyPr rIns="274320" anchor="b"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Benefit statement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0247880E-91C6-4030-A719-9DC584A4471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3102" y="4850048"/>
            <a:ext cx="7032705" cy="361796"/>
          </a:xfrm>
        </p:spPr>
        <p:txBody>
          <a:bodyPr rIns="274320" anchor="b"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/>
              <a:t>Benefit statement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B52D364F-72A4-46BE-A18B-3517A057A5F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3102" y="2136783"/>
            <a:ext cx="7032597" cy="284078"/>
          </a:xfrm>
        </p:spPr>
        <p:txBody>
          <a:bodyPr rIns="274320" anchor="ctr"/>
          <a:lstStyle>
            <a:lvl1pPr>
              <a:defRPr sz="2000" b="1" i="0">
                <a:solidFill>
                  <a:schemeClr val="tx1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050C5830-E768-414C-8F74-6328F4AA19F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3102" y="3666503"/>
            <a:ext cx="7032597" cy="284078"/>
          </a:xfrm>
        </p:spPr>
        <p:txBody>
          <a:bodyPr rIns="274320" anchor="ctr"/>
          <a:lstStyle>
            <a:lvl1pPr>
              <a:defRPr sz="2000" b="1" i="0">
                <a:solidFill>
                  <a:schemeClr val="tx1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0F45D579-F485-4F2B-B066-B4F9B33DA8B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102" y="5227116"/>
            <a:ext cx="7032705" cy="284078"/>
          </a:xfrm>
        </p:spPr>
        <p:txBody>
          <a:bodyPr rIns="274320" anchor="ctr"/>
          <a:lstStyle>
            <a:lvl1pPr>
              <a:defRPr sz="2000" b="1" i="0">
                <a:solidFill>
                  <a:schemeClr val="tx1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3" name="Title Placeholder 2">
            <a:extLst>
              <a:ext uri="{FF2B5EF4-FFF2-40B4-BE49-F238E27FC236}">
                <a16:creationId xmlns:a16="http://schemas.microsoft.com/office/drawing/2014/main" id="{35BB5920-8F82-4ED5-ABA9-3217C73A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7" cy="5940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1" i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871125" y="3283265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9242725" y="3283265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7505700" y="4049141"/>
            <a:ext cx="1409700" cy="640953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8915401" y="4049486"/>
            <a:ext cx="1409700" cy="636528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7871125" y="4685803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5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9242725" y="4685803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7505700" y="5451679"/>
            <a:ext cx="1409700" cy="640953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8915401" y="5452024"/>
            <a:ext cx="1409700" cy="636528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012CF-3C73-0C45-ABD9-90FC1E3C69E2}"/>
              </a:ext>
            </a:extLst>
          </p:cNvPr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1181100"/>
            <a:ext cx="11277599" cy="4914900"/>
          </a:xfrm>
          <a:solidFill>
            <a:schemeClr val="tx1"/>
          </a:solidFill>
        </p:spPr>
        <p:txBody>
          <a:bodyPr lIns="274320" tIns="182880" rIns="182880" bIns="182880"/>
          <a:lstStyle>
            <a:lvl1pPr>
              <a:lnSpc>
                <a:spcPct val="150000"/>
              </a:lnSpc>
              <a:spcBef>
                <a:spcPts val="0"/>
              </a:spcBef>
              <a:defRPr sz="1400" b="0">
                <a:solidFill>
                  <a:schemeClr val="tx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Insert code here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6F8047C7-B1D6-4C30-BD8C-09D9A094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619B9-0479-A445-88B6-B88DF671E8C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5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Wide with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1181100"/>
            <a:ext cx="11277599" cy="4914900"/>
          </a:xfrm>
          <a:solidFill>
            <a:schemeClr val="tx2"/>
          </a:solidFill>
        </p:spPr>
        <p:txBody>
          <a:bodyPr lIns="274320" tIns="182880" rIns="182880" bIns="182880"/>
          <a:lstStyle>
            <a:lvl1pPr>
              <a:lnSpc>
                <a:spcPct val="150000"/>
              </a:lnSpc>
              <a:spcBef>
                <a:spcPts val="0"/>
              </a:spcBef>
              <a:defRPr sz="1400" b="0">
                <a:solidFill>
                  <a:schemeClr val="bg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Insert code here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6F8047C7-B1D6-4C30-BD8C-09D9A094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619B9-0479-A445-88B6-B88DF671E8C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13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2 column -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86301" y="1181100"/>
            <a:ext cx="7048500" cy="5219700"/>
          </a:xfrm>
          <a:solidFill>
            <a:schemeClr val="tx1"/>
          </a:solidFill>
        </p:spPr>
        <p:txBody>
          <a:bodyPr lIns="274320" tIns="182880" rIns="182880" bIns="182880"/>
          <a:lstStyle>
            <a:lvl1pPr>
              <a:lnSpc>
                <a:spcPct val="150000"/>
              </a:lnSpc>
              <a:spcBef>
                <a:spcPts val="0"/>
              </a:spcBef>
              <a:defRPr sz="1400" b="0">
                <a:solidFill>
                  <a:schemeClr val="tx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Insert code here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39A2F253-0BFB-4DB7-AF71-1FBA26C3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0AD17-4CB5-AC4A-AAD4-A8939A1B59A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F6AB04-05A4-467A-B0AB-61D33FCA96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181100"/>
            <a:ext cx="4229101" cy="5199847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5275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9AFD44FB-5EE2-4D3E-9C7F-A0CA74B3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5943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Segoe Pro Semibold" charset="0"/>
                <a:ea typeface="Segoe Pro Semibold" charset="0"/>
                <a:cs typeface="Segoe Pro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21BB0E-11FF-4849-A437-1A08AE905469}"/>
              </a:ext>
            </a:extLst>
          </p:cNvPr>
          <p:cNvSpPr>
            <a:spLocks noGrp="1"/>
          </p:cNvSpPr>
          <p:nvPr>
            <p:ph type="subTitle" idx="27"/>
          </p:nvPr>
        </p:nvSpPr>
        <p:spPr>
          <a:xfrm>
            <a:off x="457200" y="1051560"/>
            <a:ext cx="11277600" cy="685800"/>
          </a:xfrm>
        </p:spPr>
        <p:txBody>
          <a:bodyPr/>
          <a:lstStyle>
            <a:lvl1pPr marL="0" indent="0" algn="l">
              <a:buNone/>
              <a:defRPr sz="2400" b="1" i="0" spc="-60" baseline="0"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8743FE-41B9-984E-A69D-ECABFEB0E74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E28BD72-8F4D-45F0-895D-618DDEA404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66900"/>
            <a:ext cx="5638799" cy="4514047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B848D9E-E208-474E-B8F8-6B6EF468998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096000" y="1866900"/>
            <a:ext cx="5638799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5064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2 column - Wider with blac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86301" y="1181100"/>
            <a:ext cx="7048500" cy="5219700"/>
          </a:xfrm>
          <a:solidFill>
            <a:schemeClr val="tx2"/>
          </a:solidFill>
        </p:spPr>
        <p:txBody>
          <a:bodyPr lIns="274320" tIns="182880" rIns="182880" bIns="182880"/>
          <a:lstStyle>
            <a:lvl1pPr>
              <a:lnSpc>
                <a:spcPct val="150000"/>
              </a:lnSpc>
              <a:spcBef>
                <a:spcPts val="0"/>
              </a:spcBef>
              <a:defRPr sz="1400" b="0">
                <a:solidFill>
                  <a:schemeClr val="bg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Insert code here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39A2F253-0BFB-4DB7-AF71-1FBA26C3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0AD17-4CB5-AC4A-AAD4-A8939A1B59A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F6AB04-05A4-467A-B0AB-61D33FCA96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181100"/>
            <a:ext cx="4229101" cy="5199847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22092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819900" y="457200"/>
            <a:ext cx="4914900" cy="5943600"/>
          </a:xfrm>
          <a:solidFill>
            <a:schemeClr val="tx1"/>
          </a:solidFill>
        </p:spPr>
        <p:txBody>
          <a:bodyPr lIns="274320" tIns="182880" rIns="182880" bIns="182880"/>
          <a:lstStyle>
            <a:lvl1pPr>
              <a:lnSpc>
                <a:spcPct val="150000"/>
              </a:lnSpc>
              <a:spcBef>
                <a:spcPts val="0"/>
              </a:spcBef>
              <a:defRPr sz="1400" b="0">
                <a:solidFill>
                  <a:schemeClr val="tx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/>
              <a:t>Insert code here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725FBCD-B594-4CE0-B97E-6B199DCD5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6362700" cy="1409700"/>
          </a:xfrm>
          <a:prstGeom prst="rect">
            <a:avLst/>
          </a:prstGeom>
        </p:spPr>
        <p:txBody>
          <a:bodyPr vert="horz" lIns="0" tIns="0" rIns="27432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DBD94-70C4-8646-BE45-F7612087AC4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926A96-C004-4096-9D90-1712BB110B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66900"/>
            <a:ext cx="6362700" cy="4514047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5666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1-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">
            <a:extLst>
              <a:ext uri="{FF2B5EF4-FFF2-40B4-BE49-F238E27FC236}">
                <a16:creationId xmlns:a16="http://schemas.microsoft.com/office/drawing/2014/main" id="{5B877F86-C881-4D2F-8BB4-23EF0768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8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C1F6FB8-2D7E-4A43-B024-3207F79A47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5151" y="1181100"/>
            <a:ext cx="11261697" cy="685800"/>
          </a:xfrm>
          <a:solidFill>
            <a:schemeClr val="tx1">
              <a:lumMod val="20000"/>
              <a:lumOff val="80000"/>
            </a:schemeClr>
          </a:solidFill>
        </p:spPr>
        <p:txBody>
          <a:bodyPr lIns="274320" tIns="182880" rIns="182880" bIns="182880" anchor="ctr"/>
          <a:lstStyle>
            <a:lvl1pPr>
              <a:lnSpc>
                <a:spcPct val="150000"/>
              </a:lnSpc>
              <a:spcBef>
                <a:spcPts val="0"/>
              </a:spcBef>
              <a:defRPr sz="1600" b="0">
                <a:solidFill>
                  <a:schemeClr val="tx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/>
              <a:t>Insert API call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E5885-8B68-E34E-9178-AC74D284DDCF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57150A5-603E-45CB-90ED-88D5F012D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887751"/>
            <a:ext cx="11277600" cy="4208249"/>
          </a:xfrm>
          <a:prstGeom prst="rect">
            <a:avLst/>
          </a:prstGeom>
        </p:spPr>
        <p:txBody>
          <a:bodyPr vert="horz" wrap="square" lIns="0" tIns="182880" rIns="18288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959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1-line +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">
            <a:extLst>
              <a:ext uri="{FF2B5EF4-FFF2-40B4-BE49-F238E27FC236}">
                <a16:creationId xmlns:a16="http://schemas.microsoft.com/office/drawing/2014/main" id="{5B877F86-C881-4D2F-8BB4-23EF0768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8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C1F6FB8-2D7E-4A43-B024-3207F79A47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5151" y="1181100"/>
            <a:ext cx="11261697" cy="685800"/>
          </a:xfrm>
          <a:solidFill>
            <a:schemeClr val="tx1">
              <a:lumMod val="20000"/>
              <a:lumOff val="80000"/>
            </a:schemeClr>
          </a:solidFill>
        </p:spPr>
        <p:txBody>
          <a:bodyPr lIns="274320" tIns="182880" rIns="182880" bIns="182880" anchor="ctr"/>
          <a:lstStyle>
            <a:lvl1pPr>
              <a:lnSpc>
                <a:spcPct val="150000"/>
              </a:lnSpc>
              <a:spcBef>
                <a:spcPts val="0"/>
              </a:spcBef>
              <a:defRPr sz="1600" b="0">
                <a:solidFill>
                  <a:schemeClr val="tx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/>
              <a:t>Insert API call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E5885-8B68-E34E-9178-AC74D284DDCF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A3AC42-E7E4-4837-AD6D-7372F7227A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102" y="1866900"/>
            <a:ext cx="5622897" cy="4514047"/>
          </a:xfrm>
          <a:prstGeom prst="rect">
            <a:avLst/>
          </a:prstGeom>
        </p:spPr>
        <p:txBody>
          <a:bodyPr vert="horz" wrap="square" lIns="0" tIns="182880" rIns="18288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4F77650-FFA2-4226-8961-E8D673467F27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096000" y="1866900"/>
            <a:ext cx="5638799" cy="4514047"/>
          </a:xfrm>
          <a:prstGeom prst="rect">
            <a:avLst/>
          </a:prstGeom>
        </p:spPr>
        <p:txBody>
          <a:bodyPr vert="horz" wrap="square" lIns="0" tIns="18288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7435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2-line +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73103" y="1181100"/>
            <a:ext cx="11261697" cy="1039586"/>
          </a:xfrm>
          <a:solidFill>
            <a:schemeClr val="tx1">
              <a:lumMod val="20000"/>
              <a:lumOff val="80000"/>
            </a:schemeClr>
          </a:solidFill>
        </p:spPr>
        <p:txBody>
          <a:bodyPr lIns="274320" tIns="182880" rIns="182880" bIns="182880" anchor="ctr"/>
          <a:lstStyle>
            <a:lvl1pPr>
              <a:lnSpc>
                <a:spcPct val="150000"/>
              </a:lnSpc>
              <a:spcBef>
                <a:spcPts val="0"/>
              </a:spcBef>
              <a:defRPr sz="1600" b="0">
                <a:solidFill>
                  <a:schemeClr val="tx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Insert API call here</a:t>
            </a:r>
          </a:p>
        </p:txBody>
      </p:sp>
      <p:sp>
        <p:nvSpPr>
          <p:cNvPr id="15" name="Shape 69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3274985"/>
            <a:ext cx="5638800" cy="2819401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179261" rIns="182880" bIns="45702" rtlCol="0">
            <a:normAutofit/>
          </a:bodyPr>
          <a:lstStyle>
            <a:lvl1pPr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228600" indent="-18288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Bullet level one</a:t>
            </a:r>
          </a:p>
          <a:p>
            <a:pPr lvl="1"/>
            <a:r>
              <a:rPr lang="en-US" dirty="0"/>
              <a:t>Bullet level two</a:t>
            </a:r>
            <a:endParaRPr dirty="0"/>
          </a:p>
        </p:txBody>
      </p:sp>
      <p:sp>
        <p:nvSpPr>
          <p:cNvPr id="14" name="Title Placeholder 2">
            <a:extLst>
              <a:ext uri="{FF2B5EF4-FFF2-40B4-BE49-F238E27FC236}">
                <a16:creationId xmlns:a16="http://schemas.microsoft.com/office/drawing/2014/main" id="{9BE0A8BE-2DE1-4F0B-A55F-DCADF0E5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7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hape 69">
            <a:extLst>
              <a:ext uri="{FF2B5EF4-FFF2-40B4-BE49-F238E27FC236}">
                <a16:creationId xmlns:a16="http://schemas.microsoft.com/office/drawing/2014/main" id="{428E945F-C6CF-114F-9853-8A907768C6C9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57200" y="2613661"/>
            <a:ext cx="5638800" cy="662560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182880" bIns="0" rtlCol="0" anchor="ctr" anchorCtr="0">
            <a:noAutofit/>
          </a:bodyPr>
          <a:lstStyle>
            <a:lvl1pPr algn="ctr">
              <a:defRPr sz="2000" b="1" i="0" dirty="0">
                <a:solidFill>
                  <a:schemeClr val="accent2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dirty="0"/>
          </a:p>
        </p:txBody>
      </p:sp>
      <p:sp>
        <p:nvSpPr>
          <p:cNvPr id="18" name="Shape 69">
            <a:extLst>
              <a:ext uri="{FF2B5EF4-FFF2-40B4-BE49-F238E27FC236}">
                <a16:creationId xmlns:a16="http://schemas.microsoft.com/office/drawing/2014/main" id="{7E329BEC-C2D0-C143-A502-5AB72E37BFE3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6096001" y="2612046"/>
            <a:ext cx="5638798" cy="662939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182880" bIns="0" rtlCol="0" anchor="ctr" anchorCtr="0">
            <a:noAutofit/>
          </a:bodyPr>
          <a:lstStyle>
            <a:lvl1pPr algn="ctr">
              <a:defRPr sz="2000" b="1" i="0" dirty="0">
                <a:solidFill>
                  <a:schemeClr val="accent2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D05D2-30AD-CE4A-A02B-114257D5F8C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Shape 69">
            <a:extLst>
              <a:ext uri="{FF2B5EF4-FFF2-40B4-BE49-F238E27FC236}">
                <a16:creationId xmlns:a16="http://schemas.microsoft.com/office/drawing/2014/main" id="{78CCEAB4-4301-9D4F-98B7-3C7144E5A3D5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096000" y="3274985"/>
            <a:ext cx="5638799" cy="2819401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179261" rIns="182880" bIns="45702" rtlCol="0">
            <a:normAutofit/>
          </a:bodyPr>
          <a:lstStyle>
            <a:lvl1pPr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228600" indent="-18288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Bullet level one</a:t>
            </a:r>
          </a:p>
          <a:p>
            <a:pPr lvl="1"/>
            <a:r>
              <a:rPr lang="en-US" dirty="0"/>
              <a:t>Bullet level two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4362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3-line +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73103" y="1181100"/>
            <a:ext cx="11261697" cy="1409700"/>
          </a:xfrm>
          <a:solidFill>
            <a:schemeClr val="tx1">
              <a:lumMod val="20000"/>
              <a:lumOff val="80000"/>
            </a:schemeClr>
          </a:solidFill>
        </p:spPr>
        <p:txBody>
          <a:bodyPr lIns="274320" tIns="182880" rIns="182880" bIns="182880" anchor="ctr"/>
          <a:lstStyle>
            <a:lvl1pPr>
              <a:lnSpc>
                <a:spcPct val="150000"/>
              </a:lnSpc>
              <a:spcBef>
                <a:spcPts val="0"/>
              </a:spcBef>
              <a:defRPr sz="1600" b="0">
                <a:solidFill>
                  <a:schemeClr val="tx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/>
              <a:t>Insert API call here</a:t>
            </a:r>
          </a:p>
        </p:txBody>
      </p:sp>
      <p:sp>
        <p:nvSpPr>
          <p:cNvPr id="13" name="Title Placeholder 2">
            <a:extLst>
              <a:ext uri="{FF2B5EF4-FFF2-40B4-BE49-F238E27FC236}">
                <a16:creationId xmlns:a16="http://schemas.microsoft.com/office/drawing/2014/main" id="{73E1BA87-D25C-4F80-86CD-39C9FF7C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7" cy="723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hape 69">
            <a:extLst>
              <a:ext uri="{FF2B5EF4-FFF2-40B4-BE49-F238E27FC236}">
                <a16:creationId xmlns:a16="http://schemas.microsoft.com/office/drawing/2014/main" id="{BA65E103-69D9-5D45-B5F7-D01042ED1368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57200" y="2613661"/>
            <a:ext cx="5638800" cy="1387660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182880" bIns="0" rtlCol="0" anchor="ctr" anchorCtr="0">
            <a:noAutofit/>
          </a:bodyPr>
          <a:lstStyle>
            <a:lvl1pPr algn="ctr">
              <a:defRPr sz="2000" b="1" i="0" dirty="0">
                <a:solidFill>
                  <a:schemeClr val="accent2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dirty="0"/>
          </a:p>
        </p:txBody>
      </p:sp>
      <p:sp>
        <p:nvSpPr>
          <p:cNvPr id="16" name="Shape 69">
            <a:extLst>
              <a:ext uri="{FF2B5EF4-FFF2-40B4-BE49-F238E27FC236}">
                <a16:creationId xmlns:a16="http://schemas.microsoft.com/office/drawing/2014/main" id="{3AAC50CE-DE03-A34A-8A83-25D7519888FE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6096001" y="2612046"/>
            <a:ext cx="5638798" cy="1388454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182880" bIns="0" rtlCol="0" anchor="ctr" anchorCtr="0">
            <a:noAutofit/>
          </a:bodyPr>
          <a:lstStyle>
            <a:lvl1pPr algn="ctr">
              <a:defRPr sz="2000" b="1" i="0" dirty="0">
                <a:solidFill>
                  <a:schemeClr val="accent2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5AB7D-B686-4C4C-ACED-3F0D7A4F737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hape 69">
            <a:extLst>
              <a:ext uri="{FF2B5EF4-FFF2-40B4-BE49-F238E27FC236}">
                <a16:creationId xmlns:a16="http://schemas.microsoft.com/office/drawing/2014/main" id="{8EE58690-5E7F-C345-9E54-40916B1A6C5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00"/>
            <a:ext cx="5638800" cy="2093886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179261" rIns="182880" bIns="45702" rtlCol="0">
            <a:normAutofit/>
          </a:bodyPr>
          <a:lstStyle>
            <a:lvl1pPr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228600" indent="-18288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Bullet level one</a:t>
            </a:r>
          </a:p>
          <a:p>
            <a:pPr lvl="1"/>
            <a:r>
              <a:rPr lang="en-US" dirty="0"/>
              <a:t>Bullet level two</a:t>
            </a:r>
            <a:endParaRPr dirty="0"/>
          </a:p>
        </p:txBody>
      </p:sp>
      <p:sp>
        <p:nvSpPr>
          <p:cNvPr id="21" name="Shape 69">
            <a:extLst>
              <a:ext uri="{FF2B5EF4-FFF2-40B4-BE49-F238E27FC236}">
                <a16:creationId xmlns:a16="http://schemas.microsoft.com/office/drawing/2014/main" id="{FD8EFF2A-00F8-1C47-B16D-242D1997A4AB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096000" y="4000500"/>
            <a:ext cx="5638799" cy="2093886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179261" rIns="182880" bIns="45702" rtlCol="0">
            <a:normAutofit/>
          </a:bodyPr>
          <a:lstStyle>
            <a:lvl1pPr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228600" indent="-18288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Bullet level one</a:t>
            </a:r>
          </a:p>
          <a:p>
            <a:pPr lvl="1"/>
            <a:r>
              <a:rPr lang="en-US" dirty="0"/>
              <a:t>Bullet level two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0194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1-line +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6" hasCustomPrompt="1"/>
          </p:nvPr>
        </p:nvSpPr>
        <p:spPr>
          <a:xfrm>
            <a:off x="6102108" y="1866900"/>
            <a:ext cx="5623114" cy="716433"/>
          </a:xfrm>
          <a:prstGeom prst="rect">
            <a:avLst/>
          </a:prstGeom>
        </p:spPr>
        <p:txBody>
          <a:bodyPr lIns="0" bIns="45720" anchor="b" anchorCtr="0">
            <a:noAutofit/>
          </a:bodyPr>
          <a:lstStyle>
            <a:lvl1pPr>
              <a:lnSpc>
                <a:spcPct val="100000"/>
              </a:lnSpc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hape 69"/>
          <p:cNvSpPr txBox="1">
            <a:spLocks noGrp="1"/>
          </p:cNvSpPr>
          <p:nvPr>
            <p:ph type="body" idx="44" hasCustomPrompt="1"/>
          </p:nvPr>
        </p:nvSpPr>
        <p:spPr>
          <a:xfrm>
            <a:off x="6102108" y="2590800"/>
            <a:ext cx="5624740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93675" indent="-133350">
              <a:lnSpc>
                <a:spcPct val="100000"/>
              </a:lnSpc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65760" indent="-182880">
              <a:buSzPct val="100000"/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15" name="Title Placeholder 2">
            <a:extLst>
              <a:ext uri="{FF2B5EF4-FFF2-40B4-BE49-F238E27FC236}">
                <a16:creationId xmlns:a16="http://schemas.microsoft.com/office/drawing/2014/main" id="{5B877F86-C881-4D2F-8BB4-23EF0768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8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C1F6FB8-2D7E-4A43-B024-3207F79A47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5151" y="1181100"/>
            <a:ext cx="11261697" cy="685800"/>
          </a:xfrm>
          <a:solidFill>
            <a:schemeClr val="tx1">
              <a:lumMod val="20000"/>
              <a:lumOff val="80000"/>
            </a:schemeClr>
          </a:solidFill>
        </p:spPr>
        <p:txBody>
          <a:bodyPr lIns="274320" tIns="182880" rIns="182880" bIns="182880" anchor="ctr"/>
          <a:lstStyle>
            <a:lvl1pPr>
              <a:lnSpc>
                <a:spcPct val="150000"/>
              </a:lnSpc>
              <a:spcBef>
                <a:spcPts val="0"/>
              </a:spcBef>
              <a:defRPr sz="1600" b="0">
                <a:solidFill>
                  <a:schemeClr val="tx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/>
              <a:t>Insert API call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E5885-8B68-E34E-9178-AC74D284DDCF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21DF2AB-6814-A044-92C3-4909B9B4BF2A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102108" y="3276600"/>
            <a:ext cx="5623114" cy="716433"/>
          </a:xfrm>
          <a:prstGeom prst="rect">
            <a:avLst/>
          </a:prstGeom>
        </p:spPr>
        <p:txBody>
          <a:bodyPr lIns="0" bIns="45720" anchor="b" anchorCtr="0">
            <a:noAutofit/>
          </a:bodyPr>
          <a:lstStyle>
            <a:lvl1pPr>
              <a:lnSpc>
                <a:spcPct val="100000"/>
              </a:lnSpc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hape 69">
            <a:extLst>
              <a:ext uri="{FF2B5EF4-FFF2-40B4-BE49-F238E27FC236}">
                <a16:creationId xmlns:a16="http://schemas.microsoft.com/office/drawing/2014/main" id="{D115A798-134E-9F4A-8926-D90F1F1E0789}"/>
              </a:ext>
            </a:extLst>
          </p:cNvPr>
          <p:cNvSpPr txBox="1">
            <a:spLocks noGrp="1"/>
          </p:cNvSpPr>
          <p:nvPr>
            <p:ph type="body" idx="49" hasCustomPrompt="1"/>
          </p:nvPr>
        </p:nvSpPr>
        <p:spPr>
          <a:xfrm>
            <a:off x="6102108" y="4000500"/>
            <a:ext cx="5624740" cy="6783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93675" indent="-133350">
              <a:lnSpc>
                <a:spcPct val="100000"/>
              </a:lnSpc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65760" indent="-182880">
              <a:buSzPct val="100000"/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9DE6605-90A7-CC4B-B3A0-0B82C572B9D9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6096000" y="4678833"/>
            <a:ext cx="5623114" cy="693267"/>
          </a:xfrm>
          <a:prstGeom prst="rect">
            <a:avLst/>
          </a:prstGeom>
        </p:spPr>
        <p:txBody>
          <a:bodyPr lIns="0" bIns="45720" anchor="b" anchorCtr="0">
            <a:noAutofit/>
          </a:bodyPr>
          <a:lstStyle>
            <a:lvl1pPr>
              <a:lnSpc>
                <a:spcPct val="100000"/>
              </a:lnSpc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hape 69">
            <a:extLst>
              <a:ext uri="{FF2B5EF4-FFF2-40B4-BE49-F238E27FC236}">
                <a16:creationId xmlns:a16="http://schemas.microsoft.com/office/drawing/2014/main" id="{3EEC4BDE-E6C0-654A-B50A-49A221B458B8}"/>
              </a:ext>
            </a:extLst>
          </p:cNvPr>
          <p:cNvSpPr txBox="1">
            <a:spLocks noGrp="1"/>
          </p:cNvSpPr>
          <p:nvPr>
            <p:ph type="body" idx="51" hasCustomPrompt="1"/>
          </p:nvPr>
        </p:nvSpPr>
        <p:spPr>
          <a:xfrm>
            <a:off x="6096000" y="5372101"/>
            <a:ext cx="5624740" cy="723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93675" indent="-133350">
              <a:lnSpc>
                <a:spcPct val="100000"/>
              </a:lnSpc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65760" indent="-182880">
              <a:buSzPct val="100000"/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5C63F4F-9B1D-48B9-B01E-A10B1592D27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73103" y="1905000"/>
            <a:ext cx="5630178" cy="4191000"/>
          </a:xfrm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9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Screen +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14843" r="43920" b="33780"/>
          <a:stretch/>
        </p:blipFill>
        <p:spPr>
          <a:xfrm>
            <a:off x="6517678" y="1433031"/>
            <a:ext cx="5700644" cy="5429877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809222" y="1839351"/>
            <a:ext cx="5409100" cy="5007646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4ED96F2B-B9BA-4E98-B1E2-09D18F6A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3" y="457200"/>
            <a:ext cx="10972800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36E7C6A-A303-4FDB-B6B8-5D88290F2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42502"/>
            <a:ext cx="528074" cy="266241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B9D7F84B-3C83-9746-917C-397D4BD96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674C8F2-F047-4FCF-8943-2578FE19FE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102" y="1839352"/>
            <a:ext cx="5622897" cy="4541596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9710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Screen +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4" t="14933" r="18506" b="33690"/>
          <a:stretch/>
        </p:blipFill>
        <p:spPr>
          <a:xfrm>
            <a:off x="-1457" y="1414770"/>
            <a:ext cx="5817866" cy="5443229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0" y="1827037"/>
            <a:ext cx="5422401" cy="501996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A148A8CD-2643-4A3A-8ACB-8D5DC84B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3" y="457200"/>
            <a:ext cx="10972800" cy="8001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C9A58A-9A2E-054F-968B-0EAFEE732C6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CDD260C-CCCD-467E-AF20-0BCBF4300AC7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096000" y="1839352"/>
            <a:ext cx="5638799" cy="45415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051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Screen +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14843" r="43920" b="33780"/>
          <a:stretch/>
        </p:blipFill>
        <p:spPr>
          <a:xfrm>
            <a:off x="6524553" y="1439579"/>
            <a:ext cx="5693769" cy="5423329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819900" y="1849235"/>
            <a:ext cx="5398422" cy="4997761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C5D7497-43E0-43D6-8854-1B74C949DE0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82801" y="1183713"/>
            <a:ext cx="2803500" cy="2092885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3E5DE2-86E4-48F3-A62D-D5DF9BDF85B0}"/>
              </a:ext>
            </a:extLst>
          </p:cNvPr>
          <p:cNvCxnSpPr>
            <a:cxnSpLocks/>
          </p:cNvCxnSpPr>
          <p:nvPr userDrawn="1"/>
        </p:nvCxnSpPr>
        <p:spPr>
          <a:xfrm>
            <a:off x="473102" y="3894138"/>
            <a:ext cx="562289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Shape 78">
            <a:extLst>
              <a:ext uri="{FF2B5EF4-FFF2-40B4-BE49-F238E27FC236}">
                <a16:creationId xmlns:a16="http://schemas.microsoft.com/office/drawing/2014/main" id="{71C8E277-7D4C-447B-AFAB-D7CF24D9E342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73102" y="3276599"/>
            <a:ext cx="5622898" cy="720506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1</a:t>
            </a:r>
          </a:p>
        </p:txBody>
      </p:sp>
      <p:sp>
        <p:nvSpPr>
          <p:cNvPr id="20" name="Shape 69">
            <a:extLst>
              <a:ext uri="{FF2B5EF4-FFF2-40B4-BE49-F238E27FC236}">
                <a16:creationId xmlns:a16="http://schemas.microsoft.com/office/drawing/2014/main" id="{70591C03-C195-4562-B18E-1D79C2C9AE21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473102" y="3997105"/>
            <a:ext cx="5622898" cy="2325956"/>
          </a:xfrm>
          <a:prstGeom prst="rect">
            <a:avLst/>
          </a:prstGeom>
        </p:spPr>
        <p:txBody>
          <a:bodyPr vert="horz" wrap="square" lIns="67222" tIns="0" rIns="67222" bIns="0" rtlCol="0" anchor="t">
            <a:noAutofit/>
          </a:bodyPr>
          <a:lstStyle>
            <a:lvl1pPr algn="ctr"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21" name="Title Placeholder 2">
            <a:extLst>
              <a:ext uri="{FF2B5EF4-FFF2-40B4-BE49-F238E27FC236}">
                <a16:creationId xmlns:a16="http://schemas.microsoft.com/office/drawing/2014/main" id="{266178FF-475A-4E85-B10B-BB484DCB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79B7A28B-DF7F-46F2-924F-B96EF909C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42502"/>
            <a:ext cx="528074" cy="390311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B9D7F84B-3C83-9746-917C-397D4BD96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6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+ Double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idx="1" hasCustomPrompt="1"/>
          </p:nvPr>
        </p:nvSpPr>
        <p:spPr>
          <a:xfrm>
            <a:off x="457200" y="1866900"/>
            <a:ext cx="5638799" cy="4514047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idx="26" hasCustomPrompt="1"/>
          </p:nvPr>
        </p:nvSpPr>
        <p:spPr>
          <a:xfrm>
            <a:off x="6096000" y="1866900"/>
            <a:ext cx="5638799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9AFD44FB-5EE2-4D3E-9C7F-A0CA74B3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285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5FC2E-6D98-CE43-9551-6AA69FEF734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hape 78">
            <a:extLst>
              <a:ext uri="{FF2B5EF4-FFF2-40B4-BE49-F238E27FC236}">
                <a16:creationId xmlns:a16="http://schemas.microsoft.com/office/drawing/2014/main" id="{DA021890-D16A-D649-AA1E-9ED7EFA69AF4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6095999" y="1180053"/>
            <a:ext cx="5638798" cy="68684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ctr">
              <a:defRPr lang="en-US" sz="20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2</a:t>
            </a:r>
          </a:p>
        </p:txBody>
      </p:sp>
      <p:sp>
        <p:nvSpPr>
          <p:cNvPr id="9" name="Shape 78">
            <a:extLst>
              <a:ext uri="{FF2B5EF4-FFF2-40B4-BE49-F238E27FC236}">
                <a16:creationId xmlns:a16="http://schemas.microsoft.com/office/drawing/2014/main" id="{596BDBB1-DFCE-5B44-8169-B1A6DE61560F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57201" y="1183190"/>
            <a:ext cx="5638800" cy="682523"/>
          </a:xfrm>
          <a:prstGeom prst="rect">
            <a:avLst/>
          </a:prstGeom>
          <a:ln>
            <a:noFill/>
          </a:ln>
        </p:spPr>
        <p:txBody>
          <a:bodyPr vert="horz" wrap="square" lIns="0" tIns="0" rIns="182880" bIns="0" rtlCol="0" anchor="b">
            <a:noAutofit/>
          </a:bodyPr>
          <a:lstStyle>
            <a:lvl1pPr algn="ctr">
              <a:defRPr lang="en-US" sz="20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1</a:t>
            </a:r>
          </a:p>
        </p:txBody>
      </p:sp>
    </p:spTree>
    <p:extLst>
      <p:ext uri="{BB962C8B-B14F-4D97-AF65-F5344CB8AC3E}">
        <p14:creationId xmlns:p14="http://schemas.microsoft.com/office/powerpoint/2010/main" val="3359428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E588EBA-4F1F-42E2-A3DF-DFB6E61BD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8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C Screen +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14843" r="43920" b="33780"/>
          <a:stretch/>
        </p:blipFill>
        <p:spPr>
          <a:xfrm>
            <a:off x="6524553" y="1439579"/>
            <a:ext cx="5693769" cy="5423329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819900" y="1849235"/>
            <a:ext cx="5398422" cy="4997761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3E5DE2-86E4-48F3-A62D-D5DF9BDF85B0}"/>
              </a:ext>
            </a:extLst>
          </p:cNvPr>
          <p:cNvCxnSpPr>
            <a:cxnSpLocks/>
          </p:cNvCxnSpPr>
          <p:nvPr userDrawn="1"/>
        </p:nvCxnSpPr>
        <p:spPr>
          <a:xfrm>
            <a:off x="473102" y="3326033"/>
            <a:ext cx="562289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Shape 78">
            <a:extLst>
              <a:ext uri="{FF2B5EF4-FFF2-40B4-BE49-F238E27FC236}">
                <a16:creationId xmlns:a16="http://schemas.microsoft.com/office/drawing/2014/main" id="{71C8E277-7D4C-447B-AFAB-D7CF24D9E342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73102" y="2708494"/>
            <a:ext cx="5622898" cy="720506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1</a:t>
            </a:r>
          </a:p>
        </p:txBody>
      </p:sp>
      <p:sp>
        <p:nvSpPr>
          <p:cNvPr id="20" name="Shape 69">
            <a:extLst>
              <a:ext uri="{FF2B5EF4-FFF2-40B4-BE49-F238E27FC236}">
                <a16:creationId xmlns:a16="http://schemas.microsoft.com/office/drawing/2014/main" id="{70591C03-C195-4562-B18E-1D79C2C9AE21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473102" y="3429000"/>
            <a:ext cx="5622898" cy="2325956"/>
          </a:xfrm>
          <a:prstGeom prst="rect">
            <a:avLst/>
          </a:prstGeom>
        </p:spPr>
        <p:txBody>
          <a:bodyPr vert="horz" wrap="square" lIns="67222" tIns="0" rIns="67222" bIns="0" rtlCol="0" anchor="t">
            <a:noAutofit/>
          </a:bodyPr>
          <a:lstStyle>
            <a:lvl1pPr algn="ctr"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21" name="Title Placeholder 2">
            <a:extLst>
              <a:ext uri="{FF2B5EF4-FFF2-40B4-BE49-F238E27FC236}">
                <a16:creationId xmlns:a16="http://schemas.microsoft.com/office/drawing/2014/main" id="{266178FF-475A-4E85-B10B-BB484DCB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11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 hidden="1"/>
          <p:cNvSpPr txBox="1">
            <a:spLocks/>
          </p:cNvSpPr>
          <p:nvPr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E901D344-ED89-49CF-99A7-86594AEA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635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99162F-3F7B-2242-A1B2-486A63B6C5DF}"/>
              </a:ext>
            </a:extLst>
          </p:cNvPr>
          <p:cNvSpPr>
            <a:spLocks noGrp="1"/>
          </p:cNvSpPr>
          <p:nvPr>
            <p:ph type="subTitle" idx="27"/>
          </p:nvPr>
        </p:nvSpPr>
        <p:spPr>
          <a:xfrm>
            <a:off x="457200" y="1051560"/>
            <a:ext cx="11277600" cy="685800"/>
          </a:xfrm>
        </p:spPr>
        <p:txBody>
          <a:bodyPr/>
          <a:lstStyle>
            <a:lvl1pPr marL="0" indent="0" algn="l">
              <a:buNone/>
              <a:defRPr sz="2400" b="1" i="0" spc="-60" baseline="0"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4F531-1753-1544-8A42-F788362A04E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288157B8-476F-EA4F-A047-5A8BD09DED6D}"/>
              </a:ext>
            </a:extLst>
          </p:cNvPr>
          <p:cNvSpPr txBox="1">
            <a:spLocks/>
          </p:cNvSpPr>
          <p:nvPr userDrawn="1"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13A430-F6A1-4E86-9240-781A33179C75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457200" y="1866900"/>
            <a:ext cx="11277599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7303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9AFD44FB-5EE2-4D3E-9C7F-A0CA74B3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5943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Segoe Pro Semibold" charset="0"/>
                <a:ea typeface="Segoe Pro Semibold" charset="0"/>
                <a:cs typeface="Segoe Pro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21BB0E-11FF-4849-A437-1A08AE905469}"/>
              </a:ext>
            </a:extLst>
          </p:cNvPr>
          <p:cNvSpPr>
            <a:spLocks noGrp="1"/>
          </p:cNvSpPr>
          <p:nvPr>
            <p:ph type="subTitle" idx="27"/>
          </p:nvPr>
        </p:nvSpPr>
        <p:spPr>
          <a:xfrm>
            <a:off x="457200" y="1051560"/>
            <a:ext cx="11277600" cy="685800"/>
          </a:xfrm>
        </p:spPr>
        <p:txBody>
          <a:bodyPr/>
          <a:lstStyle>
            <a:lvl1pPr marL="0" indent="0" algn="l">
              <a:buNone/>
              <a:defRPr sz="2400" b="1" i="0" spc="-60" baseline="0"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8743FE-41B9-984E-A69D-ECABFEB0E74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27732AA-D7B1-48A6-8C12-8974C5F0A104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111904" y="1866900"/>
            <a:ext cx="5622896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3475C84-786C-409E-B9CE-2261308DA6EF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65151" y="1866900"/>
            <a:ext cx="5646753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8273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+ Double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idx="26"/>
          </p:nvPr>
        </p:nvSpPr>
        <p:spPr>
          <a:xfrm>
            <a:off x="6103951" y="1866900"/>
            <a:ext cx="5630849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9AFD44FB-5EE2-4D3E-9C7F-A0CA74B3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1697" cy="72285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5FC2E-6D98-CE43-9551-6AA69FEF734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hape 78">
            <a:extLst>
              <a:ext uri="{FF2B5EF4-FFF2-40B4-BE49-F238E27FC236}">
                <a16:creationId xmlns:a16="http://schemas.microsoft.com/office/drawing/2014/main" id="{A53FCAFC-5653-0C46-8E56-ADCCBA6F7CB4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6095999" y="1180053"/>
            <a:ext cx="5638798" cy="68684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ctr">
              <a:defRPr lang="en-US" sz="2000" b="1" i="0" dirty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2</a:t>
            </a:r>
          </a:p>
        </p:txBody>
      </p:sp>
      <p:sp>
        <p:nvSpPr>
          <p:cNvPr id="15" name="Shape 78">
            <a:extLst>
              <a:ext uri="{FF2B5EF4-FFF2-40B4-BE49-F238E27FC236}">
                <a16:creationId xmlns:a16="http://schemas.microsoft.com/office/drawing/2014/main" id="{644AA6BB-203B-E644-8A81-9AF5D2C1454A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57201" y="1182989"/>
            <a:ext cx="5638800" cy="682523"/>
          </a:xfrm>
          <a:prstGeom prst="rect">
            <a:avLst/>
          </a:prstGeom>
          <a:ln>
            <a:noFill/>
          </a:ln>
        </p:spPr>
        <p:txBody>
          <a:bodyPr vert="horz" wrap="square" lIns="0" tIns="0" rIns="182880" bIns="0" rtlCol="0" anchor="b">
            <a:noAutofit/>
          </a:bodyPr>
          <a:lstStyle>
            <a:lvl1pPr algn="ctr">
              <a:defRPr lang="en-US" sz="2000" b="1" i="0" dirty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1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A5B8A30-0D25-46A7-8825-163B12353388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465151" y="1866900"/>
            <a:ext cx="5622896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90192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599" cy="59436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D5C19BA-6DD0-2341-932F-962FA328D5D7}"/>
              </a:ext>
            </a:extLst>
          </p:cNvPr>
          <p:cNvSpPr>
            <a:spLocks noGrp="1"/>
          </p:cNvSpPr>
          <p:nvPr>
            <p:ph type="subTitle" idx="27"/>
          </p:nvPr>
        </p:nvSpPr>
        <p:spPr>
          <a:xfrm>
            <a:off x="457200" y="1051560"/>
            <a:ext cx="11277600" cy="685800"/>
          </a:xfrm>
        </p:spPr>
        <p:txBody>
          <a:bodyPr/>
          <a:lstStyle>
            <a:lvl1pPr marL="0" indent="0" algn="l">
              <a:buNone/>
              <a:defRPr sz="2400" b="1" i="0" spc="-60" baseline="0"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86A6-1B24-F24E-ACF1-EA03F874140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192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86A6-1B24-F24E-ACF1-EA03F874140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506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A340A-11B1-4D46-BE2D-4B2D31C56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8643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lant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D67C4168-A193-45C5-93FD-7A782A48C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5638798" cy="14097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7C32BF6-02DE-4611-8B42-B01BC47DC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42502"/>
            <a:ext cx="528074" cy="390311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B9D7F84B-3C83-9746-917C-397D4BD96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78D2F5C-C02D-49C4-A3A8-A4526E03FB11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465151" y="1866900"/>
            <a:ext cx="5630848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2DE6A1D-8AB1-4C01-944E-A32A7172E8E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29528" y="0"/>
            <a:ext cx="7662472" cy="6858000"/>
          </a:xfrm>
          <a:custGeom>
            <a:avLst/>
            <a:gdLst>
              <a:gd name="connsiteX0" fmla="*/ 0 w 5638800"/>
              <a:gd name="connsiteY0" fmla="*/ 0 h 6858000"/>
              <a:gd name="connsiteX1" fmla="*/ 5638800 w 5638800"/>
              <a:gd name="connsiteY1" fmla="*/ 0 h 6858000"/>
              <a:gd name="connsiteX2" fmla="*/ 5638800 w 5638800"/>
              <a:gd name="connsiteY2" fmla="*/ 6858000 h 6858000"/>
              <a:gd name="connsiteX3" fmla="*/ 0 w 5638800"/>
              <a:gd name="connsiteY3" fmla="*/ 6858000 h 6858000"/>
              <a:gd name="connsiteX4" fmla="*/ 0 w 5638800"/>
              <a:gd name="connsiteY4" fmla="*/ 0 h 6858000"/>
              <a:gd name="connsiteX0" fmla="*/ 2023672 w 7662472"/>
              <a:gd name="connsiteY0" fmla="*/ 0 h 6858000"/>
              <a:gd name="connsiteX1" fmla="*/ 7662472 w 7662472"/>
              <a:gd name="connsiteY1" fmla="*/ 0 h 6858000"/>
              <a:gd name="connsiteX2" fmla="*/ 7662472 w 7662472"/>
              <a:gd name="connsiteY2" fmla="*/ 6858000 h 6858000"/>
              <a:gd name="connsiteX3" fmla="*/ 0 w 7662472"/>
              <a:gd name="connsiteY3" fmla="*/ 6843010 h 6858000"/>
              <a:gd name="connsiteX4" fmla="*/ 2023672 w 76624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2472" h="6858000">
                <a:moveTo>
                  <a:pt x="2023672" y="0"/>
                </a:moveTo>
                <a:lnTo>
                  <a:pt x="7662472" y="0"/>
                </a:lnTo>
                <a:lnTo>
                  <a:pt x="7662472" y="6858000"/>
                </a:lnTo>
                <a:lnTo>
                  <a:pt x="0" y="6843010"/>
                </a:lnTo>
                <a:lnTo>
                  <a:pt x="2023672" y="0"/>
                </a:lnTo>
                <a:close/>
              </a:path>
            </a:pathLst>
          </a:custGeom>
          <a:noFill/>
          <a:ln>
            <a:solidFill>
              <a:srgbClr val="414241"/>
            </a:solidFill>
          </a:ln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93733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lante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9B1DDD-55E1-C14C-8058-596104BB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60CFDBD-BED9-4E96-95E3-CCD21C2AE18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-3142" y="0"/>
            <a:ext cx="6806152" cy="6858000"/>
          </a:xfrm>
          <a:custGeom>
            <a:avLst/>
            <a:gdLst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5847905 w 5847905"/>
              <a:gd name="connsiteY2" fmla="*/ 6849376 h 6849376"/>
              <a:gd name="connsiteX3" fmla="*/ 0 w 5847905"/>
              <a:gd name="connsiteY3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703805 w 5847905"/>
              <a:gd name="connsiteY2" fmla="*/ 708068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7148223 h 7148223"/>
              <a:gd name="connsiteX1" fmla="*/ 0 w 5847905"/>
              <a:gd name="connsiteY1" fmla="*/ 298847 h 7148223"/>
              <a:gd name="connsiteX2" fmla="*/ 4967416 w 5847905"/>
              <a:gd name="connsiteY2" fmla="*/ 314937 h 7148223"/>
              <a:gd name="connsiteX3" fmla="*/ 5847905 w 5847905"/>
              <a:gd name="connsiteY3" fmla="*/ 7148223 h 7148223"/>
              <a:gd name="connsiteX4" fmla="*/ 0 w 5847905"/>
              <a:gd name="connsiteY4" fmla="*/ 7148223 h 7148223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967416 w 5847905"/>
              <a:gd name="connsiteY2" fmla="*/ 16090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967416 w 5847905"/>
              <a:gd name="connsiteY2" fmla="*/ 16090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967416 w 5847905"/>
              <a:gd name="connsiteY2" fmla="*/ 16090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95698 w 5847905"/>
              <a:gd name="connsiteY2" fmla="*/ 4137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7282258"/>
              <a:gd name="connsiteY0" fmla="*/ 6849376 h 6855353"/>
              <a:gd name="connsiteX1" fmla="*/ 0 w 7282258"/>
              <a:gd name="connsiteY1" fmla="*/ 0 h 6855353"/>
              <a:gd name="connsiteX2" fmla="*/ 4895698 w 7282258"/>
              <a:gd name="connsiteY2" fmla="*/ 4137 h 6855353"/>
              <a:gd name="connsiteX3" fmla="*/ 7282258 w 7282258"/>
              <a:gd name="connsiteY3" fmla="*/ 6855353 h 6855353"/>
              <a:gd name="connsiteX4" fmla="*/ 0 w 7282258"/>
              <a:gd name="connsiteY4" fmla="*/ 6849376 h 6855353"/>
              <a:gd name="connsiteX0" fmla="*/ 0 w 7276282"/>
              <a:gd name="connsiteY0" fmla="*/ 6849376 h 6849376"/>
              <a:gd name="connsiteX1" fmla="*/ 0 w 7276282"/>
              <a:gd name="connsiteY1" fmla="*/ 0 h 6849376"/>
              <a:gd name="connsiteX2" fmla="*/ 4895698 w 7276282"/>
              <a:gd name="connsiteY2" fmla="*/ 4137 h 6849376"/>
              <a:gd name="connsiteX3" fmla="*/ 7276282 w 7276282"/>
              <a:gd name="connsiteY3" fmla="*/ 6843400 h 6849376"/>
              <a:gd name="connsiteX4" fmla="*/ 0 w 7276282"/>
              <a:gd name="connsiteY4" fmla="*/ 6849376 h 6849376"/>
              <a:gd name="connsiteX0" fmla="*/ 0 w 7276282"/>
              <a:gd name="connsiteY0" fmla="*/ 6849376 h 6849376"/>
              <a:gd name="connsiteX1" fmla="*/ 0 w 7276282"/>
              <a:gd name="connsiteY1" fmla="*/ 0 h 6849376"/>
              <a:gd name="connsiteX2" fmla="*/ 4895698 w 7276282"/>
              <a:gd name="connsiteY2" fmla="*/ 4137 h 6849376"/>
              <a:gd name="connsiteX3" fmla="*/ 7276282 w 7276282"/>
              <a:gd name="connsiteY3" fmla="*/ 6849376 h 6849376"/>
              <a:gd name="connsiteX4" fmla="*/ 0 w 7276282"/>
              <a:gd name="connsiteY4" fmla="*/ 6849376 h 6849376"/>
              <a:gd name="connsiteX0" fmla="*/ 0 w 7264329"/>
              <a:gd name="connsiteY0" fmla="*/ 6849376 h 6861329"/>
              <a:gd name="connsiteX1" fmla="*/ 0 w 7264329"/>
              <a:gd name="connsiteY1" fmla="*/ 0 h 6861329"/>
              <a:gd name="connsiteX2" fmla="*/ 4895698 w 7264329"/>
              <a:gd name="connsiteY2" fmla="*/ 4137 h 6861329"/>
              <a:gd name="connsiteX3" fmla="*/ 7264329 w 7264329"/>
              <a:gd name="connsiteY3" fmla="*/ 6861329 h 6861329"/>
              <a:gd name="connsiteX4" fmla="*/ 0 w 7264329"/>
              <a:gd name="connsiteY4" fmla="*/ 6849376 h 6861329"/>
              <a:gd name="connsiteX0" fmla="*/ 0 w 7264329"/>
              <a:gd name="connsiteY0" fmla="*/ 6849376 h 6855352"/>
              <a:gd name="connsiteX1" fmla="*/ 0 w 7264329"/>
              <a:gd name="connsiteY1" fmla="*/ 0 h 6855352"/>
              <a:gd name="connsiteX2" fmla="*/ 4895698 w 7264329"/>
              <a:gd name="connsiteY2" fmla="*/ 4137 h 6855352"/>
              <a:gd name="connsiteX3" fmla="*/ 7264329 w 7264329"/>
              <a:gd name="connsiteY3" fmla="*/ 6855352 h 6855352"/>
              <a:gd name="connsiteX4" fmla="*/ 0 w 7264329"/>
              <a:gd name="connsiteY4" fmla="*/ 6849376 h 6855352"/>
              <a:gd name="connsiteX0" fmla="*/ 0 w 7264329"/>
              <a:gd name="connsiteY0" fmla="*/ 6849376 h 6849376"/>
              <a:gd name="connsiteX1" fmla="*/ 0 w 7264329"/>
              <a:gd name="connsiteY1" fmla="*/ 0 h 6849376"/>
              <a:gd name="connsiteX2" fmla="*/ 4895698 w 7264329"/>
              <a:gd name="connsiteY2" fmla="*/ 4137 h 6849376"/>
              <a:gd name="connsiteX3" fmla="*/ 7264329 w 7264329"/>
              <a:gd name="connsiteY3" fmla="*/ 6849376 h 6849376"/>
              <a:gd name="connsiteX4" fmla="*/ 0 w 7264329"/>
              <a:gd name="connsiteY4" fmla="*/ 6849376 h 6849376"/>
              <a:gd name="connsiteX0" fmla="*/ 0 w 7264329"/>
              <a:gd name="connsiteY0" fmla="*/ 6854666 h 6854666"/>
              <a:gd name="connsiteX1" fmla="*/ 0 w 7264329"/>
              <a:gd name="connsiteY1" fmla="*/ 5290 h 6854666"/>
              <a:gd name="connsiteX2" fmla="*/ 4895698 w 7264329"/>
              <a:gd name="connsiteY2" fmla="*/ 0 h 6854666"/>
              <a:gd name="connsiteX3" fmla="*/ 7264329 w 7264329"/>
              <a:gd name="connsiteY3" fmla="*/ 6854666 h 6854666"/>
              <a:gd name="connsiteX4" fmla="*/ 0 w 7264329"/>
              <a:gd name="connsiteY4" fmla="*/ 6854666 h 6854666"/>
              <a:gd name="connsiteX0" fmla="*/ 0 w 7264329"/>
              <a:gd name="connsiteY0" fmla="*/ 6851524 h 6851524"/>
              <a:gd name="connsiteX1" fmla="*/ 0 w 7264329"/>
              <a:gd name="connsiteY1" fmla="*/ 2148 h 6851524"/>
              <a:gd name="connsiteX2" fmla="*/ 4895698 w 7264329"/>
              <a:gd name="connsiteY2" fmla="*/ 0 h 6851524"/>
              <a:gd name="connsiteX3" fmla="*/ 7264329 w 7264329"/>
              <a:gd name="connsiteY3" fmla="*/ 6851524 h 6851524"/>
              <a:gd name="connsiteX4" fmla="*/ 0 w 7264329"/>
              <a:gd name="connsiteY4" fmla="*/ 6851524 h 6851524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898840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898840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886271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4667 h 6854667"/>
              <a:gd name="connsiteX1" fmla="*/ 0 w 7267471"/>
              <a:gd name="connsiteY1" fmla="*/ 2148 h 6854667"/>
              <a:gd name="connsiteX2" fmla="*/ 4886271 w 7267471"/>
              <a:gd name="connsiteY2" fmla="*/ 0 h 6854667"/>
              <a:gd name="connsiteX3" fmla="*/ 7267471 w 7267471"/>
              <a:gd name="connsiteY3" fmla="*/ 6854667 h 6854667"/>
              <a:gd name="connsiteX4" fmla="*/ 3142 w 7267471"/>
              <a:gd name="connsiteY4" fmla="*/ 6854667 h 6854667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521768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735952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6806152"/>
              <a:gd name="connsiteY0" fmla="*/ 6852519 h 6852519"/>
              <a:gd name="connsiteX1" fmla="*/ 0 w 6806152"/>
              <a:gd name="connsiteY1" fmla="*/ 0 h 6852519"/>
              <a:gd name="connsiteX2" fmla="*/ 4735952 w 6806152"/>
              <a:gd name="connsiteY2" fmla="*/ 995 h 6852519"/>
              <a:gd name="connsiteX3" fmla="*/ 6806152 w 6806152"/>
              <a:gd name="connsiteY3" fmla="*/ 6852519 h 6852519"/>
              <a:gd name="connsiteX4" fmla="*/ 3142 w 6806152"/>
              <a:gd name="connsiteY4" fmla="*/ 6852519 h 68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6152" h="6852519">
                <a:moveTo>
                  <a:pt x="3142" y="6852519"/>
                </a:moveTo>
                <a:cubicBezTo>
                  <a:pt x="2095" y="4568346"/>
                  <a:pt x="1047" y="2284173"/>
                  <a:pt x="0" y="0"/>
                </a:cubicBezTo>
                <a:lnTo>
                  <a:pt x="4735952" y="995"/>
                </a:lnTo>
                <a:lnTo>
                  <a:pt x="6806152" y="6852519"/>
                </a:lnTo>
                <a:lnTo>
                  <a:pt x="3142" y="6852519"/>
                </a:lnTo>
                <a:close/>
              </a:path>
            </a:pathLst>
          </a:custGeom>
          <a:ln>
            <a:solidFill>
              <a:srgbClr val="414241"/>
            </a:solidFill>
          </a:ln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618F37-4806-4CE2-B027-C3AAFA8CF9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57200"/>
            <a:ext cx="5638800" cy="1409699"/>
          </a:xfrm>
          <a:prstGeom prst="rect">
            <a:avLst/>
          </a:prstGeom>
        </p:spPr>
        <p:txBody>
          <a:bodyPr lIns="182880" r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85F4F54-6248-4FCE-81BA-DAD1E53376A7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96000" y="1866900"/>
            <a:ext cx="5638798" cy="4514047"/>
          </a:xfrm>
          <a:prstGeom prst="rect">
            <a:avLst/>
          </a:prstGeom>
        </p:spPr>
        <p:txBody>
          <a:bodyPr vert="horz" wrap="square" lIns="18288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77986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599" cy="59436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D5C19BA-6DD0-2341-932F-962FA328D5D7}"/>
              </a:ext>
            </a:extLst>
          </p:cNvPr>
          <p:cNvSpPr>
            <a:spLocks noGrp="1"/>
          </p:cNvSpPr>
          <p:nvPr>
            <p:ph type="subTitle" idx="27"/>
          </p:nvPr>
        </p:nvSpPr>
        <p:spPr>
          <a:xfrm>
            <a:off x="457200" y="1051560"/>
            <a:ext cx="11277600" cy="685800"/>
          </a:xfrm>
        </p:spPr>
        <p:txBody>
          <a:bodyPr/>
          <a:lstStyle>
            <a:lvl1pPr marL="0" indent="0" algn="l">
              <a:buNone/>
              <a:defRPr sz="2400" b="1" i="0" spc="-60" baseline="0"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86A6-1B24-F24E-ACF1-EA03F874140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0799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 hidden="1"/>
          <p:cNvSpPr txBox="1">
            <a:spLocks/>
          </p:cNvSpPr>
          <p:nvPr userDrawn="1"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 hasCustomPrompt="1"/>
          </p:nvPr>
        </p:nvSpPr>
        <p:spPr>
          <a:xfrm>
            <a:off x="457200" y="457200"/>
            <a:ext cx="11277599" cy="5638800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>
            <a:lvl1pPr>
              <a:lnSpc>
                <a:spcPct val="110000"/>
              </a:lnSpc>
              <a:defRPr sz="4400" b="1" i="0">
                <a:solidFill>
                  <a:schemeClr val="tx1"/>
                </a:solidFill>
                <a:latin typeface="Segoe Pro Semibold" charset="0"/>
                <a:ea typeface="Segoe Pro Semibold" charset="0"/>
                <a:cs typeface="Segoe Pro Semibold" charset="0"/>
              </a:defRPr>
            </a:lvl1pPr>
            <a:lvl2pPr>
              <a:lnSpc>
                <a:spcPct val="110000"/>
              </a:lnSpc>
              <a:defRPr sz="2400" b="0" i="0">
                <a:solidFill>
                  <a:schemeClr val="tx1"/>
                </a:solidFill>
                <a:latin typeface="Segoe Pro" charset="0"/>
                <a:ea typeface="Segoe Pro" charset="0"/>
                <a:cs typeface="Segoe Pro" charset="0"/>
              </a:defRPr>
            </a:lvl2pPr>
            <a:lvl3pPr>
              <a:lnSpc>
                <a:spcPct val="110000"/>
              </a:lnSpc>
              <a:defRPr sz="2400" b="0" i="0">
                <a:solidFill>
                  <a:schemeClr val="tx1"/>
                </a:solidFill>
                <a:latin typeface="Segoe Pro" charset="0"/>
                <a:ea typeface="Segoe Pro" charset="0"/>
                <a:cs typeface="Segoe Pro" charset="0"/>
              </a:defRPr>
            </a:lvl3pPr>
            <a:lvl4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Subhead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4F531-1753-1544-8A42-F788362A04E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8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7F1E30F-90B3-4508-AC79-FDBFF960BB8C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103951" y="3276600"/>
            <a:ext cx="5630848" cy="31043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6" hidden="1"/>
          <p:cNvSpPr txBox="1">
            <a:spLocks/>
          </p:cNvSpPr>
          <p:nvPr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E901D344-ED89-49CF-99A7-86594AEA4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</a:lstStyle>
          <a:p>
            <a:r>
              <a:rPr lang="en-US" dirty="0"/>
              <a:t>About me…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1627637-B5D0-ED45-8DF8-0E533AAA00D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325099" y="1181100"/>
            <a:ext cx="1409700" cy="1409700"/>
          </a:xfrm>
          <a:prstGeom prst="ellipse">
            <a:avLst/>
          </a:prstGeom>
        </p:spPr>
        <p:txBody>
          <a:bodyPr wrap="none" anchor="ctr" anchorCtr="0"/>
          <a:lstStyle>
            <a:lvl1pPr algn="ctr">
              <a:defRPr sz="1400" b="0"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Click icon </a:t>
            </a:r>
            <a:br>
              <a:rPr lang="en-US" dirty="0"/>
            </a:br>
            <a:r>
              <a:rPr lang="en-US" dirty="0"/>
              <a:t>to add 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2D16FD-C54E-954A-88CB-7F7F7287BF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1181100"/>
            <a:ext cx="4212129" cy="1028700"/>
          </a:xfrm>
          <a:prstGeom prst="rect">
            <a:avLst/>
          </a:prstGeom>
        </p:spPr>
        <p:txBody>
          <a:bodyPr lIns="0" tIns="274320" rIns="18288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Twitter: @handle</a:t>
            </a:r>
          </a:p>
          <a:p>
            <a:pPr lvl="0"/>
            <a:r>
              <a:rPr lang="en-US" dirty="0"/>
              <a:t>Email: </a:t>
            </a:r>
            <a:r>
              <a:rPr lang="en-US" dirty="0" err="1"/>
              <a:t>email@Microsoft.com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CB2BC-111D-F649-A0EE-51B2CD7DCF8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6" hidden="1">
            <a:extLst>
              <a:ext uri="{FF2B5EF4-FFF2-40B4-BE49-F238E27FC236}">
                <a16:creationId xmlns:a16="http://schemas.microsoft.com/office/drawing/2014/main" id="{3CAB610D-9FDA-664B-88C5-3D66189F6F1D}"/>
              </a:ext>
            </a:extLst>
          </p:cNvPr>
          <p:cNvSpPr txBox="1">
            <a:spLocks/>
          </p:cNvSpPr>
          <p:nvPr userDrawn="1"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1049F32-FBDB-40C5-9199-3991B2F5A71D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65151" y="1181100"/>
            <a:ext cx="5630849" cy="5199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2035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ept 3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1524208" y="1505652"/>
            <a:ext cx="1409284" cy="1077020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391358" y="1513780"/>
            <a:ext cx="1409284" cy="1077020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9285461" y="1488127"/>
            <a:ext cx="1409284" cy="1077020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hape 69">
            <a:extLst>
              <a:ext uri="{FF2B5EF4-FFF2-40B4-BE49-F238E27FC236}">
                <a16:creationId xmlns:a16="http://schemas.microsoft.com/office/drawing/2014/main" id="{50DF9F24-F2BD-4DEC-BF54-5080F302503F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4347972" y="3276600"/>
            <a:ext cx="3496057" cy="2095500"/>
          </a:xfrm>
          <a:prstGeom prst="rect">
            <a:avLst/>
          </a:prstGeom>
        </p:spPr>
        <p:txBody>
          <a:bodyPr vert="horz" wrap="square" lIns="67222" tIns="182880" rIns="67222" bIns="0" rtlCol="0" anchor="t">
            <a:noAutofit/>
          </a:bodyPr>
          <a:lstStyle>
            <a:lvl1pPr algn="ctr">
              <a:defRPr sz="2000" b="0" dirty="0">
                <a:solidFill>
                  <a:schemeClr val="tx1"/>
                </a:solidFill>
                <a:latin typeface="+mn-lt"/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25" name="Shape 69">
            <a:extLst>
              <a:ext uri="{FF2B5EF4-FFF2-40B4-BE49-F238E27FC236}">
                <a16:creationId xmlns:a16="http://schemas.microsoft.com/office/drawing/2014/main" id="{452ABE62-CCEE-407B-B879-4F04AA8A85B2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8229600" y="3276600"/>
            <a:ext cx="3503300" cy="2095501"/>
          </a:xfrm>
          <a:prstGeom prst="rect">
            <a:avLst/>
          </a:prstGeom>
        </p:spPr>
        <p:txBody>
          <a:bodyPr vert="horz" wrap="square" lIns="67222" tIns="182880" rIns="67222" bIns="0" rtlCol="0" anchor="t">
            <a:noAutofit/>
          </a:bodyPr>
          <a:lstStyle>
            <a:lvl1pPr algn="ctr">
              <a:defRPr sz="2000" b="0" dirty="0">
                <a:solidFill>
                  <a:schemeClr val="tx1"/>
                </a:solidFill>
                <a:latin typeface="+mn-lt"/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26" name="Shape 78">
            <a:extLst>
              <a:ext uri="{FF2B5EF4-FFF2-40B4-BE49-F238E27FC236}">
                <a16:creationId xmlns:a16="http://schemas.microsoft.com/office/drawing/2014/main" id="{ED9E8697-A9C3-4FDC-9D6C-2B35F242E978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347972" y="2602431"/>
            <a:ext cx="3496057" cy="685800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4B441F-C8E2-46EF-B6C0-23A6E8BDE1DB}"/>
              </a:ext>
            </a:extLst>
          </p:cNvPr>
          <p:cNvCxnSpPr>
            <a:cxnSpLocks/>
          </p:cNvCxnSpPr>
          <p:nvPr/>
        </p:nvCxnSpPr>
        <p:spPr>
          <a:xfrm flipV="1">
            <a:off x="457200" y="3282800"/>
            <a:ext cx="35433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Shape 78">
            <a:extLst>
              <a:ext uri="{FF2B5EF4-FFF2-40B4-BE49-F238E27FC236}">
                <a16:creationId xmlns:a16="http://schemas.microsoft.com/office/drawing/2014/main" id="{F65B4093-2B95-4F31-BE02-FE267F2C7256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57201" y="2602419"/>
            <a:ext cx="3543300" cy="689328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1</a:t>
            </a:r>
          </a:p>
        </p:txBody>
      </p:sp>
      <p:sp>
        <p:nvSpPr>
          <p:cNvPr id="31" name="Shape 78">
            <a:extLst>
              <a:ext uri="{FF2B5EF4-FFF2-40B4-BE49-F238E27FC236}">
                <a16:creationId xmlns:a16="http://schemas.microsoft.com/office/drawing/2014/main" id="{BC5E1042-00D9-4CC5-A8F0-6D5351A81028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8229600" y="2602431"/>
            <a:ext cx="3505200" cy="685800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3</a:t>
            </a:r>
          </a:p>
        </p:txBody>
      </p:sp>
      <p:sp>
        <p:nvSpPr>
          <p:cNvPr id="32" name="Shape 69">
            <a:extLst>
              <a:ext uri="{FF2B5EF4-FFF2-40B4-BE49-F238E27FC236}">
                <a16:creationId xmlns:a16="http://schemas.microsoft.com/office/drawing/2014/main" id="{D0DB858D-C909-4D63-B4BA-450AB7BC6813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457200" y="3276600"/>
            <a:ext cx="3543301" cy="2095501"/>
          </a:xfrm>
          <a:prstGeom prst="rect">
            <a:avLst/>
          </a:prstGeom>
        </p:spPr>
        <p:txBody>
          <a:bodyPr vert="horz" wrap="square" lIns="67222" tIns="182880" rIns="67222" bIns="0" rtlCol="0" anchor="t">
            <a:noAutofit/>
          </a:bodyPr>
          <a:lstStyle>
            <a:lvl1pPr algn="ctr">
              <a:defRPr sz="2000" b="0" dirty="0">
                <a:solidFill>
                  <a:schemeClr val="tx1"/>
                </a:solidFill>
                <a:latin typeface="+mn-lt"/>
                <a:ea typeface="Segoe UI" pitchFamily="34" charset="0"/>
                <a:cs typeface="Segoe UI Semibold" panose="020B0702040204020203" pitchFamily="34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33" name="Title Placeholder 2">
            <a:extLst>
              <a:ext uri="{FF2B5EF4-FFF2-40B4-BE49-F238E27FC236}">
                <a16:creationId xmlns:a16="http://schemas.microsoft.com/office/drawing/2014/main" id="{2C1FE9BA-3B57-4CA6-8333-A470390E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723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4B441F-C8E2-46EF-B6C0-23A6E8BDE1DB}"/>
              </a:ext>
            </a:extLst>
          </p:cNvPr>
          <p:cNvCxnSpPr>
            <a:cxnSpLocks/>
          </p:cNvCxnSpPr>
          <p:nvPr/>
        </p:nvCxnSpPr>
        <p:spPr>
          <a:xfrm flipV="1">
            <a:off x="4324350" y="3282800"/>
            <a:ext cx="35433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4B441F-C8E2-46EF-B6C0-23A6E8BDE1DB}"/>
              </a:ext>
            </a:extLst>
          </p:cNvPr>
          <p:cNvCxnSpPr>
            <a:cxnSpLocks/>
          </p:cNvCxnSpPr>
          <p:nvPr/>
        </p:nvCxnSpPr>
        <p:spPr>
          <a:xfrm>
            <a:off x="8229600" y="3282800"/>
            <a:ext cx="351840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B6142-BE00-C841-A15F-937FA7A70E4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7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ep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1866901" y="1433156"/>
            <a:ext cx="2819400" cy="1634103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7505699" y="1433157"/>
            <a:ext cx="2819401" cy="1634102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Shape 69">
            <a:extLst>
              <a:ext uri="{FF2B5EF4-FFF2-40B4-BE49-F238E27FC236}">
                <a16:creationId xmlns:a16="http://schemas.microsoft.com/office/drawing/2014/main" id="{DA909CD3-D031-4644-961E-3BAEF5FC557A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6095998" y="3998873"/>
            <a:ext cx="5638801" cy="2097128"/>
          </a:xfrm>
          <a:prstGeom prst="rect">
            <a:avLst/>
          </a:prstGeom>
        </p:spPr>
        <p:txBody>
          <a:bodyPr vert="horz" wrap="square" lIns="91440" tIns="91440" rIns="91440" bIns="0" rtlCol="0" anchor="t">
            <a:noAutofit/>
          </a:bodyPr>
          <a:lstStyle>
            <a:lvl1pPr algn="ctr"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23" name="Shape 78">
            <a:extLst>
              <a:ext uri="{FF2B5EF4-FFF2-40B4-BE49-F238E27FC236}">
                <a16:creationId xmlns:a16="http://schemas.microsoft.com/office/drawing/2014/main" id="{86F28D81-7603-4E02-9F5E-B52509955F9D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6095999" y="3276600"/>
            <a:ext cx="5638798" cy="723900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68F424-EA1D-4D7C-A4B5-5D8BC32C7BFB}"/>
              </a:ext>
            </a:extLst>
          </p:cNvPr>
          <p:cNvCxnSpPr>
            <a:cxnSpLocks/>
          </p:cNvCxnSpPr>
          <p:nvPr/>
        </p:nvCxnSpPr>
        <p:spPr>
          <a:xfrm>
            <a:off x="1181100" y="3909418"/>
            <a:ext cx="4229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6FB7B6-28C9-4460-8677-F7C9633207B5}"/>
              </a:ext>
            </a:extLst>
          </p:cNvPr>
          <p:cNvCxnSpPr>
            <a:cxnSpLocks/>
          </p:cNvCxnSpPr>
          <p:nvPr/>
        </p:nvCxnSpPr>
        <p:spPr>
          <a:xfrm>
            <a:off x="6819900" y="3916700"/>
            <a:ext cx="4191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Shape 78">
            <a:extLst>
              <a:ext uri="{FF2B5EF4-FFF2-40B4-BE49-F238E27FC236}">
                <a16:creationId xmlns:a16="http://schemas.microsoft.com/office/drawing/2014/main" id="{6F67237B-0079-4730-BA0A-EFD67517C184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57201" y="3279529"/>
            <a:ext cx="5638800" cy="719343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1</a:t>
            </a:r>
          </a:p>
        </p:txBody>
      </p:sp>
      <p:sp>
        <p:nvSpPr>
          <p:cNvPr id="27" name="Shape 69">
            <a:extLst>
              <a:ext uri="{FF2B5EF4-FFF2-40B4-BE49-F238E27FC236}">
                <a16:creationId xmlns:a16="http://schemas.microsoft.com/office/drawing/2014/main" id="{AEED71C8-01E7-4E81-A0EB-0535EB83D4BE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457200" y="3999831"/>
            <a:ext cx="5638799" cy="2096169"/>
          </a:xfrm>
          <a:prstGeom prst="rect">
            <a:avLst/>
          </a:prstGeom>
        </p:spPr>
        <p:txBody>
          <a:bodyPr vert="horz" wrap="square" lIns="91440" tIns="91440" rIns="91440" bIns="0" rtlCol="0" anchor="t">
            <a:noAutofit/>
          </a:bodyPr>
          <a:lstStyle>
            <a:lvl1pPr algn="ctr"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28" name="Title Placeholder 2">
            <a:extLst>
              <a:ext uri="{FF2B5EF4-FFF2-40B4-BE49-F238E27FC236}">
                <a16:creationId xmlns:a16="http://schemas.microsoft.com/office/drawing/2014/main" id="{8978FE4F-86FF-40F7-BEC9-11D7612E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1" i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B8D54-B0B9-6E4D-B7AE-B502B5822B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20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id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 hidden="1"/>
          <p:cNvSpPr txBox="1">
            <a:spLocks/>
          </p:cNvSpPr>
          <p:nvPr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57200" y="1051560"/>
            <a:ext cx="9867900" cy="669332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One-line summary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7505700" y="4702768"/>
            <a:ext cx="4229100" cy="1698031"/>
          </a:xfrm>
          <a:prstGeom prst="rect">
            <a:avLst/>
          </a:prstGeom>
        </p:spPr>
        <p:txBody>
          <a:bodyPr vert="horz" lIns="137160" tIns="109728" rIns="137160" bIns="109728" rtlCol="0" anchor="t">
            <a:noAutofit/>
          </a:bodyPr>
          <a:lstStyle>
            <a:lvl1pPr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marR="0" lvl="0" defTabSz="685800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dirty="0"/>
              <a:t>Killer quote or call-out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505700" y="1850433"/>
            <a:ext cx="4229100" cy="2835867"/>
          </a:xfrm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Screenshot of app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0325100" y="457200"/>
            <a:ext cx="1409700" cy="1409700"/>
          </a:xfrm>
        </p:spPr>
        <p:txBody>
          <a:bodyPr anchor="ctr"/>
          <a:lstStyle>
            <a:lvl1pPr algn="ctr">
              <a:defRPr sz="1600"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App icon</a:t>
            </a:r>
          </a:p>
        </p:txBody>
      </p:sp>
      <p:sp>
        <p:nvSpPr>
          <p:cNvPr id="18" name="Title Placeholder 2">
            <a:extLst>
              <a:ext uri="{FF2B5EF4-FFF2-40B4-BE49-F238E27FC236}">
                <a16:creationId xmlns:a16="http://schemas.microsoft.com/office/drawing/2014/main" id="{CD07E1E7-510F-478E-A61F-831872E9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9867900" cy="59435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8D0870-56E3-CC4D-A4D2-14FCF7EBAD7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6" hidden="1">
            <a:extLst>
              <a:ext uri="{FF2B5EF4-FFF2-40B4-BE49-F238E27FC236}">
                <a16:creationId xmlns:a16="http://schemas.microsoft.com/office/drawing/2014/main" id="{D706C368-32EC-8046-A75E-5C873EF24AF6}"/>
              </a:ext>
            </a:extLst>
          </p:cNvPr>
          <p:cNvSpPr txBox="1">
            <a:spLocks/>
          </p:cNvSpPr>
          <p:nvPr userDrawn="1"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37B0F2F-B5E1-40A6-9340-FE71343E99B5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465151" y="1866900"/>
            <a:ext cx="7040549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8866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efi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9"/>
          <p:cNvSpPr txBox="1">
            <a:spLocks noGrp="1"/>
          </p:cNvSpPr>
          <p:nvPr>
            <p:ph type="body" idx="1" hasCustomPrompt="1"/>
          </p:nvPr>
        </p:nvSpPr>
        <p:spPr>
          <a:xfrm>
            <a:off x="6087344" y="4851708"/>
            <a:ext cx="5631517" cy="1564792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0" bIns="0" rtlCol="0">
            <a:normAutofit/>
          </a:bodyPr>
          <a:lstStyle>
            <a:lvl1pPr marL="0" indent="0"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Reason to believe</a:t>
            </a:r>
          </a:p>
          <a:p>
            <a:pPr lvl="0"/>
            <a:r>
              <a:rPr lang="en-US" dirty="0"/>
              <a:t>Reason to believe</a:t>
            </a:r>
          </a:p>
        </p:txBody>
      </p:sp>
      <p:sp>
        <p:nvSpPr>
          <p:cNvPr id="12" name="Shape 69"/>
          <p:cNvSpPr txBox="1">
            <a:spLocks noGrp="1"/>
          </p:cNvSpPr>
          <p:nvPr>
            <p:ph type="body" idx="23" hasCustomPrompt="1"/>
          </p:nvPr>
        </p:nvSpPr>
        <p:spPr>
          <a:xfrm>
            <a:off x="6103282" y="2757189"/>
            <a:ext cx="5631517" cy="1412875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0" bIns="0" rtlCol="0">
            <a:normAutofit/>
          </a:bodyPr>
          <a:lstStyle>
            <a:lvl1pPr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Reason to believe</a:t>
            </a:r>
          </a:p>
          <a:p>
            <a:pPr lvl="0"/>
            <a:r>
              <a:rPr lang="en-US" dirty="0"/>
              <a:t>Reason to believe</a:t>
            </a:r>
            <a:endParaRPr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73103" y="1866901"/>
            <a:ext cx="5630178" cy="4229099"/>
          </a:xfrm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AFB50-C9C6-4A7E-95B0-BCD4CC5AD4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03281" y="1866900"/>
            <a:ext cx="5631519" cy="581257"/>
          </a:xfrm>
        </p:spPr>
        <p:txBody>
          <a:bodyPr lIns="182880" anchor="b"/>
          <a:lstStyle>
            <a:lvl1pPr>
              <a:defRPr sz="2000" b="1" i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Benefit statement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0E2ADD4-807F-4A38-AA9A-901D0FD363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87344" y="3960546"/>
            <a:ext cx="5631519" cy="581257"/>
          </a:xfrm>
        </p:spPr>
        <p:txBody>
          <a:bodyPr lIns="182880" anchor="b"/>
          <a:lstStyle>
            <a:lvl1pPr>
              <a:defRPr sz="2000" b="1" i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Benefit statement</a:t>
            </a:r>
          </a:p>
        </p:txBody>
      </p:sp>
      <p:sp>
        <p:nvSpPr>
          <p:cNvPr id="18" name="Title Placeholder 2">
            <a:extLst>
              <a:ext uri="{FF2B5EF4-FFF2-40B4-BE49-F238E27FC236}">
                <a16:creationId xmlns:a16="http://schemas.microsoft.com/office/drawing/2014/main" id="{59110E6B-B1B3-4C17-A980-291E240D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9435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1" i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85EB5-4D05-7249-837C-024FBED9730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4E78E25-AA27-2840-A6EC-9C7A33D92FEF}"/>
              </a:ext>
            </a:extLst>
          </p:cNvPr>
          <p:cNvSpPr>
            <a:spLocks noGrp="1"/>
          </p:cNvSpPr>
          <p:nvPr>
            <p:ph type="subTitle" idx="30"/>
          </p:nvPr>
        </p:nvSpPr>
        <p:spPr>
          <a:xfrm>
            <a:off x="457200" y="1051560"/>
            <a:ext cx="11277600" cy="685800"/>
          </a:xfrm>
        </p:spPr>
        <p:txBody>
          <a:bodyPr/>
          <a:lstStyle>
            <a:lvl1pPr marL="0" indent="0" algn="l">
              <a:buNone/>
              <a:defRPr sz="2400" b="1" i="0" spc="-60" baseline="0"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63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efit Comp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871125" y="1873851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Shape 69"/>
          <p:cNvSpPr txBox="1">
            <a:spLocks noGrp="1"/>
          </p:cNvSpPr>
          <p:nvPr>
            <p:ph type="body" idx="23" hasCustomPrompt="1"/>
          </p:nvPr>
        </p:nvSpPr>
        <p:spPr>
          <a:xfrm>
            <a:off x="473102" y="5561745"/>
            <a:ext cx="7032813" cy="812800"/>
          </a:xfrm>
          <a:prstGeom prst="rect">
            <a:avLst/>
          </a:prstGeom>
        </p:spPr>
        <p:txBody>
          <a:bodyPr vert="horz" lIns="0" tIns="0" rIns="274320" bIns="0" rtlCol="0">
            <a:normAutofit/>
          </a:bodyPr>
          <a:lstStyle>
            <a:lvl1pPr marL="230188" indent="-171450"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0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325100" y="1866901"/>
            <a:ext cx="1422400" cy="1416650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lang="en-US" sz="1400" b="1" i="0" dirty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Click to edit subtitle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0325100" y="3283551"/>
            <a:ext cx="1422400" cy="1402749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lang="en-US" sz="1400" b="1" i="0" dirty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/>
              <a:t>Click to edit subtitle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0325100" y="4686300"/>
            <a:ext cx="1422400" cy="1409700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tabLst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Click to edit subtitle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9242725" y="1873851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505700" y="2639727"/>
            <a:ext cx="1409700" cy="640953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915401" y="2640072"/>
            <a:ext cx="1409700" cy="636528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57201" y="1051560"/>
            <a:ext cx="11277600" cy="52072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2800" b="1" i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8" name="Shape 69"/>
          <p:cNvSpPr txBox="1">
            <a:spLocks noGrp="1"/>
          </p:cNvSpPr>
          <p:nvPr>
            <p:ph type="body" idx="44" hasCustomPrompt="1"/>
          </p:nvPr>
        </p:nvSpPr>
        <p:spPr>
          <a:xfrm>
            <a:off x="473102" y="2452613"/>
            <a:ext cx="7032705" cy="812800"/>
          </a:xfrm>
          <a:prstGeom prst="rect">
            <a:avLst/>
          </a:prstGeom>
        </p:spPr>
        <p:txBody>
          <a:bodyPr vert="horz" lIns="0" tIns="0" rIns="274320" bIns="0" rtlCol="0">
            <a:normAutofit/>
          </a:bodyPr>
          <a:lstStyle>
            <a:lvl1pPr marL="230188" indent="-176213"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0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41" name="Shape 69"/>
          <p:cNvSpPr txBox="1">
            <a:spLocks noGrp="1"/>
          </p:cNvSpPr>
          <p:nvPr>
            <p:ph type="body" idx="47" hasCustomPrompt="1"/>
          </p:nvPr>
        </p:nvSpPr>
        <p:spPr>
          <a:xfrm>
            <a:off x="473102" y="3992779"/>
            <a:ext cx="7032705" cy="812800"/>
          </a:xfrm>
          <a:prstGeom prst="rect">
            <a:avLst/>
          </a:prstGeom>
        </p:spPr>
        <p:txBody>
          <a:bodyPr vert="horz" lIns="0" tIns="0" rIns="274320" bIns="0" rtlCol="0">
            <a:normAutofit/>
          </a:bodyPr>
          <a:lstStyle>
            <a:lvl1pPr marL="230188" indent="-171450"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0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DBC2D7F7-6E7E-44B0-9137-6394EDEBD68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3102" y="1756923"/>
            <a:ext cx="7032597" cy="361796"/>
          </a:xfrm>
        </p:spPr>
        <p:txBody>
          <a:bodyPr rIns="274320" anchor="b"/>
          <a:lstStyle>
            <a:lvl1pPr>
              <a:defRPr sz="2000" b="1" i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Benefit statement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A21BECF-1C2F-4A19-8137-0F48B9B6424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3102" y="3283551"/>
            <a:ext cx="7032597" cy="361796"/>
          </a:xfrm>
        </p:spPr>
        <p:txBody>
          <a:bodyPr rIns="274320" anchor="b"/>
          <a:lstStyle>
            <a:lvl1pPr>
              <a:defRPr sz="2000" b="1" i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Benefit statement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0247880E-91C6-4030-A719-9DC584A4471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3102" y="4850048"/>
            <a:ext cx="7032705" cy="361796"/>
          </a:xfrm>
        </p:spPr>
        <p:txBody>
          <a:bodyPr rIns="274320" anchor="b"/>
          <a:lstStyle>
            <a:lvl1pPr>
              <a:defRPr sz="2000" b="1" i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/>
              <a:t>Benefit statement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B52D364F-72A4-46BE-A18B-3517A057A5F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3102" y="2136783"/>
            <a:ext cx="7032597" cy="284078"/>
          </a:xfrm>
        </p:spPr>
        <p:txBody>
          <a:bodyPr rIns="274320" anchor="ctr"/>
          <a:lstStyle>
            <a:lvl1pPr>
              <a:defRPr sz="2000" b="1" i="0">
                <a:solidFill>
                  <a:schemeClr val="tx1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050C5830-E768-414C-8F74-6328F4AA19F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3102" y="3666503"/>
            <a:ext cx="7032597" cy="284078"/>
          </a:xfrm>
        </p:spPr>
        <p:txBody>
          <a:bodyPr rIns="274320" anchor="ctr"/>
          <a:lstStyle>
            <a:lvl1pPr>
              <a:defRPr sz="2000" b="1" i="0">
                <a:solidFill>
                  <a:schemeClr val="tx1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0F45D579-F485-4F2B-B066-B4F9B33DA8B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102" y="5227116"/>
            <a:ext cx="7032705" cy="284078"/>
          </a:xfrm>
        </p:spPr>
        <p:txBody>
          <a:bodyPr rIns="274320" anchor="ctr"/>
          <a:lstStyle>
            <a:lvl1pPr>
              <a:defRPr sz="2000" b="1" i="0">
                <a:solidFill>
                  <a:schemeClr val="tx1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3" name="Title Placeholder 2">
            <a:extLst>
              <a:ext uri="{FF2B5EF4-FFF2-40B4-BE49-F238E27FC236}">
                <a16:creationId xmlns:a16="http://schemas.microsoft.com/office/drawing/2014/main" id="{35BB5920-8F82-4ED5-ABA9-3217C73A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7" cy="5940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1" i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871125" y="3283265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9242725" y="3283265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7505700" y="4049141"/>
            <a:ext cx="1409700" cy="640953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8915401" y="4049486"/>
            <a:ext cx="1409700" cy="636528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7871125" y="4685803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5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9242725" y="4685803"/>
            <a:ext cx="716949" cy="716949"/>
          </a:xfrm>
          <a:prstGeom prst="ellipse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defRPr lang="en-US" sz="600" dirty="0">
                <a:ln>
                  <a:noFill/>
                </a:ln>
                <a:solidFill>
                  <a:srgbClr val="B4009E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7505700" y="5451679"/>
            <a:ext cx="1409700" cy="640953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8915401" y="5452024"/>
            <a:ext cx="1409700" cy="636528"/>
          </a:xfrm>
          <a:prstGeom prst="rect">
            <a:avLst/>
          </a:prstGeom>
          <a:noFill/>
          <a:ln>
            <a:noFill/>
          </a:ln>
        </p:spPr>
        <p:txBody>
          <a:bodyPr vert="horz" lIns="91402" tIns="0" rIns="91402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012CF-3C73-0C45-ABD9-90FC1E3C69E2}"/>
              </a:ext>
            </a:extLst>
          </p:cNvPr>
          <p:cNvSpPr>
            <a:spLocks noGrp="1"/>
          </p:cNvSpPr>
          <p:nvPr>
            <p:ph type="sldNum" sz="quarter" idx="65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020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1181100"/>
            <a:ext cx="11277599" cy="4914900"/>
          </a:xfrm>
          <a:solidFill>
            <a:schemeClr val="bg2"/>
          </a:solidFill>
        </p:spPr>
        <p:txBody>
          <a:bodyPr lIns="274320" tIns="182880" rIns="182880" bIns="182880"/>
          <a:lstStyle>
            <a:lvl1pPr>
              <a:lnSpc>
                <a:spcPct val="150000"/>
              </a:lnSpc>
              <a:spcBef>
                <a:spcPts val="0"/>
              </a:spcBef>
              <a:defRPr sz="1400" b="0">
                <a:solidFill>
                  <a:schemeClr val="tx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Insert code here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6F8047C7-B1D6-4C30-BD8C-09D9A094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619B9-0479-A445-88B6-B88DF671E8C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55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- Wide with blac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1181100"/>
            <a:ext cx="11277599" cy="4914900"/>
          </a:xfrm>
          <a:solidFill>
            <a:schemeClr val="tx1"/>
          </a:solidFill>
        </p:spPr>
        <p:txBody>
          <a:bodyPr lIns="274320" tIns="182880" rIns="182880" bIns="182880"/>
          <a:lstStyle>
            <a:lvl1pPr>
              <a:lnSpc>
                <a:spcPct val="150000"/>
              </a:lnSpc>
              <a:spcBef>
                <a:spcPts val="0"/>
              </a:spcBef>
              <a:defRPr sz="1400" b="0">
                <a:solidFill>
                  <a:schemeClr val="bg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Insert code here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6F8047C7-B1D6-4C30-BD8C-09D9A094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619B9-0479-A445-88B6-B88DF671E8C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39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2 column -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86301" y="1181100"/>
            <a:ext cx="7048500" cy="5219700"/>
          </a:xfrm>
          <a:solidFill>
            <a:schemeClr val="bg2"/>
          </a:solidFill>
        </p:spPr>
        <p:txBody>
          <a:bodyPr lIns="274320" tIns="182880" rIns="182880" bIns="182880"/>
          <a:lstStyle>
            <a:lvl1pPr>
              <a:lnSpc>
                <a:spcPct val="150000"/>
              </a:lnSpc>
              <a:spcBef>
                <a:spcPts val="0"/>
              </a:spcBef>
              <a:defRPr sz="1400" b="0">
                <a:solidFill>
                  <a:schemeClr val="tx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Insert code here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39A2F253-0BFB-4DB7-AF71-1FBA26C3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0AD17-4CB5-AC4A-AAD4-A8939A1B59A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70C470-4EF5-4D89-A0B3-70C86A843607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465152" y="1181100"/>
            <a:ext cx="4221150" cy="5199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676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86A6-1B24-F24E-ACF1-EA03F874140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1805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2 column - Wider with blac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86301" y="1181100"/>
            <a:ext cx="7048500" cy="5219700"/>
          </a:xfrm>
          <a:solidFill>
            <a:schemeClr val="tx1"/>
          </a:solidFill>
        </p:spPr>
        <p:txBody>
          <a:bodyPr lIns="274320" tIns="182880" rIns="182880" bIns="182880"/>
          <a:lstStyle>
            <a:lvl1pPr>
              <a:lnSpc>
                <a:spcPct val="150000"/>
              </a:lnSpc>
              <a:spcBef>
                <a:spcPts val="0"/>
              </a:spcBef>
              <a:defRPr sz="1400" b="0">
                <a:solidFill>
                  <a:schemeClr val="bg2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Insert code here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39A2F253-0BFB-4DB7-AF71-1FBA26C3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0AD17-4CB5-AC4A-AAD4-A8939A1B59A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70C470-4EF5-4D89-A0B3-70C86A843607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465152" y="1181100"/>
            <a:ext cx="4221150" cy="5199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9121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819900" y="457199"/>
            <a:ext cx="4914900" cy="5923747"/>
          </a:xfrm>
          <a:solidFill>
            <a:schemeClr val="bg2"/>
          </a:solidFill>
        </p:spPr>
        <p:txBody>
          <a:bodyPr lIns="274320" tIns="182880" rIns="182880" bIns="182880"/>
          <a:lstStyle>
            <a:lvl1pPr>
              <a:lnSpc>
                <a:spcPct val="150000"/>
              </a:lnSpc>
              <a:spcBef>
                <a:spcPts val="0"/>
              </a:spcBef>
              <a:defRPr sz="1400" b="0">
                <a:solidFill>
                  <a:schemeClr val="tx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/>
              <a:t>Insert code here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725FBCD-B594-4CE0-B97E-6B199DCD5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103" y="457200"/>
            <a:ext cx="6346797" cy="1409700"/>
          </a:xfrm>
          <a:prstGeom prst="rect">
            <a:avLst/>
          </a:prstGeom>
        </p:spPr>
        <p:txBody>
          <a:bodyPr vert="horz" lIns="0" tIns="0" rIns="27432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DBD94-70C4-8646-BE45-F7612087AC4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86132D9-558F-43FA-A358-E04195E8D55B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465151" y="1866900"/>
            <a:ext cx="6354749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1160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1-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">
            <a:extLst>
              <a:ext uri="{FF2B5EF4-FFF2-40B4-BE49-F238E27FC236}">
                <a16:creationId xmlns:a16="http://schemas.microsoft.com/office/drawing/2014/main" id="{5B877F86-C881-4D2F-8BB4-23EF0768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8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C1F6FB8-2D7E-4A43-B024-3207F79A47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5151" y="1181100"/>
            <a:ext cx="11261697" cy="685800"/>
          </a:xfrm>
          <a:solidFill>
            <a:schemeClr val="bg2"/>
          </a:solidFill>
        </p:spPr>
        <p:txBody>
          <a:bodyPr lIns="274320" tIns="182880" rIns="182880" bIns="182880" anchor="ctr"/>
          <a:lstStyle>
            <a:lvl1pPr>
              <a:lnSpc>
                <a:spcPct val="15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/>
              <a:t>Insert API call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E5885-8B68-E34E-9178-AC74D284DDCF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3C97EDA-C329-4763-94A9-481275DDA967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465151" y="1866900"/>
            <a:ext cx="11269648" cy="4514047"/>
          </a:xfrm>
          <a:prstGeom prst="rect">
            <a:avLst/>
          </a:prstGeom>
        </p:spPr>
        <p:txBody>
          <a:bodyPr vert="horz" wrap="square" lIns="0" tIns="18288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27939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1-line +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">
            <a:extLst>
              <a:ext uri="{FF2B5EF4-FFF2-40B4-BE49-F238E27FC236}">
                <a16:creationId xmlns:a16="http://schemas.microsoft.com/office/drawing/2014/main" id="{5B877F86-C881-4D2F-8BB4-23EF0768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8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C1F6FB8-2D7E-4A43-B024-3207F79A47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5151" y="1181100"/>
            <a:ext cx="11261697" cy="685800"/>
          </a:xfrm>
          <a:solidFill>
            <a:schemeClr val="bg2"/>
          </a:solidFill>
        </p:spPr>
        <p:txBody>
          <a:bodyPr lIns="274320" tIns="182880" rIns="182880" bIns="182880" anchor="ctr"/>
          <a:lstStyle>
            <a:lvl1pPr>
              <a:lnSpc>
                <a:spcPct val="15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/>
              <a:t>Insert API call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E5885-8B68-E34E-9178-AC74D284DDCF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4C69D1-7665-4677-BC3E-0E20C655F8C4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111904" y="1866900"/>
            <a:ext cx="5622896" cy="4514047"/>
          </a:xfrm>
          <a:prstGeom prst="rect">
            <a:avLst/>
          </a:prstGeom>
        </p:spPr>
        <p:txBody>
          <a:bodyPr vert="horz" wrap="square" lIns="0" tIns="182880" rIns="0" bIns="0" rtlCol="0">
            <a:noAutofit/>
          </a:bodyPr>
          <a:lstStyle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buClr>
                <a:schemeClr val="tx1"/>
              </a:buClr>
              <a:defRPr b="0" i="0">
                <a:latin typeface="Segoe UI" charset="0"/>
                <a:ea typeface="Segoe UI" charset="0"/>
                <a:cs typeface="Segoe UI" charset="0"/>
              </a:defRPr>
            </a:lvl5pPr>
            <a:lvl6pPr marL="1965221">
              <a:lnSpc>
                <a:spcPct val="110000"/>
              </a:lnSpc>
              <a:defRPr baseline="300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CECAC6-5C8B-454E-A52C-D80616B32EC9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65151" y="1866900"/>
            <a:ext cx="5646753" cy="4514047"/>
          </a:xfrm>
          <a:prstGeom prst="rect">
            <a:avLst/>
          </a:prstGeom>
        </p:spPr>
        <p:txBody>
          <a:bodyPr vert="horz" wrap="square" lIns="0" tIns="18288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9540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2-line +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1" y="1181100"/>
            <a:ext cx="11277600" cy="1039586"/>
          </a:xfrm>
          <a:solidFill>
            <a:schemeClr val="bg2"/>
          </a:solidFill>
        </p:spPr>
        <p:txBody>
          <a:bodyPr lIns="274320" tIns="182880" rIns="182880" bIns="182880" anchor="ctr"/>
          <a:lstStyle>
            <a:lvl1pPr>
              <a:lnSpc>
                <a:spcPct val="15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Insert API call here</a:t>
            </a:r>
          </a:p>
        </p:txBody>
      </p:sp>
      <p:sp>
        <p:nvSpPr>
          <p:cNvPr id="14" name="Title Placeholder 2">
            <a:extLst>
              <a:ext uri="{FF2B5EF4-FFF2-40B4-BE49-F238E27FC236}">
                <a16:creationId xmlns:a16="http://schemas.microsoft.com/office/drawing/2014/main" id="{9BE0A8BE-2DE1-4F0B-A55F-DCADF0E5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7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hape 69">
            <a:extLst>
              <a:ext uri="{FF2B5EF4-FFF2-40B4-BE49-F238E27FC236}">
                <a16:creationId xmlns:a16="http://schemas.microsoft.com/office/drawing/2014/main" id="{428E945F-C6CF-114F-9853-8A907768C6C9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57200" y="2613661"/>
            <a:ext cx="5638800" cy="662560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182880" bIns="0" rtlCol="0" anchor="ctr" anchorCtr="0">
            <a:noAutofit/>
          </a:bodyPr>
          <a:lstStyle>
            <a:lvl1pPr algn="ctr">
              <a:defRPr sz="2000" b="1" i="0" dirty="0">
                <a:solidFill>
                  <a:schemeClr val="accent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dirty="0"/>
          </a:p>
        </p:txBody>
      </p:sp>
      <p:sp>
        <p:nvSpPr>
          <p:cNvPr id="18" name="Shape 69">
            <a:extLst>
              <a:ext uri="{FF2B5EF4-FFF2-40B4-BE49-F238E27FC236}">
                <a16:creationId xmlns:a16="http://schemas.microsoft.com/office/drawing/2014/main" id="{7E329BEC-C2D0-C143-A502-5AB72E37BFE3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6096001" y="2612046"/>
            <a:ext cx="5638798" cy="662939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182880" bIns="0" rtlCol="0" anchor="ctr" anchorCtr="0">
            <a:noAutofit/>
          </a:bodyPr>
          <a:lstStyle>
            <a:lvl1pPr algn="ctr">
              <a:defRPr sz="2000" b="1" i="0" dirty="0">
                <a:solidFill>
                  <a:schemeClr val="accent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D05D2-30AD-CE4A-A02B-114257D5F8C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581DFA-7055-4732-A05C-2E32A0582834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111904" y="3274985"/>
            <a:ext cx="5622896" cy="3105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C8D9B0A-6DBF-44F9-8A59-8CE436F8C287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65151" y="3274985"/>
            <a:ext cx="5646753" cy="3105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38514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3-line +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1" y="1181100"/>
            <a:ext cx="11277600" cy="1409700"/>
          </a:xfrm>
          <a:solidFill>
            <a:schemeClr val="bg2"/>
          </a:solidFill>
        </p:spPr>
        <p:txBody>
          <a:bodyPr lIns="274320" tIns="182880" rIns="182880" bIns="182880" anchor="ctr"/>
          <a:lstStyle>
            <a:lvl1pPr>
              <a:lnSpc>
                <a:spcPct val="15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/>
              <a:t>Insert API call here</a:t>
            </a:r>
          </a:p>
        </p:txBody>
      </p:sp>
      <p:sp>
        <p:nvSpPr>
          <p:cNvPr id="13" name="Title Placeholder 2">
            <a:extLst>
              <a:ext uri="{FF2B5EF4-FFF2-40B4-BE49-F238E27FC236}">
                <a16:creationId xmlns:a16="http://schemas.microsoft.com/office/drawing/2014/main" id="{73E1BA87-D25C-4F80-86CD-39C9FF7C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7" cy="723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hape 69">
            <a:extLst>
              <a:ext uri="{FF2B5EF4-FFF2-40B4-BE49-F238E27FC236}">
                <a16:creationId xmlns:a16="http://schemas.microsoft.com/office/drawing/2014/main" id="{BA65E103-69D9-5D45-B5F7-D01042ED1368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57200" y="2613661"/>
            <a:ext cx="5638800" cy="1387660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182880" bIns="0" rtlCol="0" anchor="ctr" anchorCtr="0">
            <a:noAutofit/>
          </a:bodyPr>
          <a:lstStyle>
            <a:lvl1pPr algn="ctr">
              <a:defRPr sz="2000" b="1" i="0" dirty="0">
                <a:solidFill>
                  <a:schemeClr val="accent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dirty="0"/>
          </a:p>
        </p:txBody>
      </p:sp>
      <p:sp>
        <p:nvSpPr>
          <p:cNvPr id="16" name="Shape 69">
            <a:extLst>
              <a:ext uri="{FF2B5EF4-FFF2-40B4-BE49-F238E27FC236}">
                <a16:creationId xmlns:a16="http://schemas.microsoft.com/office/drawing/2014/main" id="{3AAC50CE-DE03-A34A-8A83-25D7519888FE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6096001" y="2612046"/>
            <a:ext cx="5638798" cy="1388454"/>
          </a:xfrm>
          <a:prstGeom prst="rect">
            <a:avLst/>
          </a:prstGeom>
          <a:noFill/>
          <a:ln w="12700">
            <a:noFill/>
          </a:ln>
        </p:spPr>
        <p:txBody>
          <a:bodyPr vert="horz" lIns="182880" tIns="0" rIns="182880" bIns="0" rtlCol="0" anchor="ctr" anchorCtr="0">
            <a:noAutofit/>
          </a:bodyPr>
          <a:lstStyle>
            <a:lvl1pPr algn="ctr">
              <a:defRPr sz="2000" b="1" i="0" dirty="0">
                <a:solidFill>
                  <a:schemeClr val="accent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5AB7D-B686-4C4C-ACED-3F0D7A4F737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1B74D50-B0C8-4EC5-BBCB-FF57490D099D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111904" y="4021746"/>
            <a:ext cx="5622896" cy="23592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B35573-078F-4514-BAB3-8768D60B9FDF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65151" y="4021746"/>
            <a:ext cx="5646753" cy="23592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8778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1-line +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6" hasCustomPrompt="1"/>
          </p:nvPr>
        </p:nvSpPr>
        <p:spPr>
          <a:xfrm>
            <a:off x="6102108" y="1866900"/>
            <a:ext cx="5623114" cy="716433"/>
          </a:xfrm>
          <a:prstGeom prst="rect">
            <a:avLst/>
          </a:prstGeom>
        </p:spPr>
        <p:txBody>
          <a:bodyPr lIns="0" bIns="45720" anchor="b" anchorCtr="0">
            <a:noAutofit/>
          </a:bodyPr>
          <a:lstStyle>
            <a:lvl1pPr>
              <a:lnSpc>
                <a:spcPct val="100000"/>
              </a:lnSpc>
              <a:defRPr sz="2000" b="1" i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hape 69"/>
          <p:cNvSpPr txBox="1">
            <a:spLocks noGrp="1"/>
          </p:cNvSpPr>
          <p:nvPr>
            <p:ph type="body" idx="44" hasCustomPrompt="1"/>
          </p:nvPr>
        </p:nvSpPr>
        <p:spPr>
          <a:xfrm>
            <a:off x="6102108" y="2590800"/>
            <a:ext cx="5624740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93675" indent="-133350">
              <a:lnSpc>
                <a:spcPct val="100000"/>
              </a:lnSpc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65760" indent="-182880">
              <a:buSzPct val="100000"/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15" name="Title Placeholder 2">
            <a:extLst>
              <a:ext uri="{FF2B5EF4-FFF2-40B4-BE49-F238E27FC236}">
                <a16:creationId xmlns:a16="http://schemas.microsoft.com/office/drawing/2014/main" id="{5B877F86-C881-4D2F-8BB4-23EF0768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" y="457200"/>
            <a:ext cx="11261698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C1F6FB8-2D7E-4A43-B024-3207F79A47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5151" y="1181100"/>
            <a:ext cx="11261697" cy="685800"/>
          </a:xfrm>
          <a:solidFill>
            <a:schemeClr val="bg2"/>
          </a:solidFill>
        </p:spPr>
        <p:txBody>
          <a:bodyPr lIns="274320" tIns="182880" rIns="182880" bIns="182880" anchor="ctr"/>
          <a:lstStyle>
            <a:lvl1pPr>
              <a:lnSpc>
                <a:spcPct val="15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/>
              <a:t>Insert API call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E5885-8B68-E34E-9178-AC74D284DDCF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21DF2AB-6814-A044-92C3-4909B9B4BF2A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102108" y="3276600"/>
            <a:ext cx="5623114" cy="716433"/>
          </a:xfrm>
          <a:prstGeom prst="rect">
            <a:avLst/>
          </a:prstGeom>
        </p:spPr>
        <p:txBody>
          <a:bodyPr lIns="0" bIns="45720" anchor="b" anchorCtr="0">
            <a:noAutofit/>
          </a:bodyPr>
          <a:lstStyle>
            <a:lvl1pPr>
              <a:lnSpc>
                <a:spcPct val="100000"/>
              </a:lnSpc>
              <a:defRPr sz="2000" b="1" i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hape 69">
            <a:extLst>
              <a:ext uri="{FF2B5EF4-FFF2-40B4-BE49-F238E27FC236}">
                <a16:creationId xmlns:a16="http://schemas.microsoft.com/office/drawing/2014/main" id="{D115A798-134E-9F4A-8926-D90F1F1E0789}"/>
              </a:ext>
            </a:extLst>
          </p:cNvPr>
          <p:cNvSpPr txBox="1">
            <a:spLocks noGrp="1"/>
          </p:cNvSpPr>
          <p:nvPr>
            <p:ph type="body" idx="49" hasCustomPrompt="1"/>
          </p:nvPr>
        </p:nvSpPr>
        <p:spPr>
          <a:xfrm>
            <a:off x="6102108" y="4000500"/>
            <a:ext cx="5624740" cy="6783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93675" indent="-133350">
              <a:lnSpc>
                <a:spcPct val="100000"/>
              </a:lnSpc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65760" indent="-182880">
              <a:buSzPct val="100000"/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9DE6605-90A7-CC4B-B3A0-0B82C572B9D9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6096000" y="4678833"/>
            <a:ext cx="5623114" cy="693267"/>
          </a:xfrm>
          <a:prstGeom prst="rect">
            <a:avLst/>
          </a:prstGeom>
        </p:spPr>
        <p:txBody>
          <a:bodyPr lIns="0" bIns="45720" anchor="b" anchorCtr="0">
            <a:noAutofit/>
          </a:bodyPr>
          <a:lstStyle>
            <a:lvl1pPr>
              <a:lnSpc>
                <a:spcPct val="100000"/>
              </a:lnSpc>
              <a:defRPr sz="2000" b="1" i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hape 69">
            <a:extLst>
              <a:ext uri="{FF2B5EF4-FFF2-40B4-BE49-F238E27FC236}">
                <a16:creationId xmlns:a16="http://schemas.microsoft.com/office/drawing/2014/main" id="{3EEC4BDE-E6C0-654A-B50A-49A221B458B8}"/>
              </a:ext>
            </a:extLst>
          </p:cNvPr>
          <p:cNvSpPr txBox="1">
            <a:spLocks noGrp="1"/>
          </p:cNvSpPr>
          <p:nvPr>
            <p:ph type="body" idx="51" hasCustomPrompt="1"/>
          </p:nvPr>
        </p:nvSpPr>
        <p:spPr>
          <a:xfrm>
            <a:off x="6096000" y="5372101"/>
            <a:ext cx="5624740" cy="723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93675" indent="-133350">
              <a:lnSpc>
                <a:spcPct val="100000"/>
              </a:lnSpc>
              <a:buClrTx/>
              <a:buSzPct val="100000"/>
              <a:buFont typeface="Arial" charset="0"/>
              <a:buChar char="•"/>
              <a:defRPr sz="14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65760" indent="-182880">
              <a:buSzPct val="100000"/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>
              <a:spcBef>
                <a:spcPts val="0"/>
              </a:spcBef>
            </a:pPr>
            <a:r>
              <a:rPr lang="en-US" dirty="0"/>
              <a:t>Bullet level one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Bullet level two</a:t>
            </a:r>
            <a:endParaRPr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5720A0F-EAA9-4BF9-A35F-167BE3B19A0A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73103" y="1905000"/>
            <a:ext cx="5630178" cy="4191000"/>
          </a:xfrm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0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Screen +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14843" r="43920" b="33780"/>
          <a:stretch/>
        </p:blipFill>
        <p:spPr>
          <a:xfrm>
            <a:off x="6517678" y="1433031"/>
            <a:ext cx="5700644" cy="5429877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809222" y="1839351"/>
            <a:ext cx="5409100" cy="5007646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4ED96F2B-B9BA-4E98-B1E2-09D18F6A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3" y="457200"/>
            <a:ext cx="10972800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36E7C6A-A303-4FDB-B6B8-5D88290F2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42502"/>
            <a:ext cx="528074" cy="390311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B9D7F84B-3C83-9746-917C-397D4BD96F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F176D-9051-CF42-BE22-2BBAB7746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14843" r="43920" b="33780"/>
          <a:stretch/>
        </p:blipFill>
        <p:spPr>
          <a:xfrm>
            <a:off x="6517678" y="1433031"/>
            <a:ext cx="5700644" cy="5429877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85624A1-7981-4C6B-A325-FFA200CB4754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65151" y="1866900"/>
            <a:ext cx="5646753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77083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Screen +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4" t="14933" r="18506" b="33690"/>
          <a:stretch/>
        </p:blipFill>
        <p:spPr>
          <a:xfrm>
            <a:off x="-1457" y="1414770"/>
            <a:ext cx="5817866" cy="5443229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0" y="1827037"/>
            <a:ext cx="5422401" cy="501996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A148A8CD-2643-4A3A-8ACB-8D5DC84B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3" y="457200"/>
            <a:ext cx="10972800" cy="8001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C9A58A-9A2E-054F-968B-0EAFEE732C6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F31B0C-2013-F049-8C71-68ECE5AA5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4" t="14933" r="18506" b="33690"/>
          <a:stretch/>
        </p:blipFill>
        <p:spPr>
          <a:xfrm>
            <a:off x="-1457" y="1414770"/>
            <a:ext cx="5817866" cy="5443229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4C2FD0C-70E2-45DE-839E-19D6D5B747D0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096000" y="1866900"/>
            <a:ext cx="5638800" cy="4514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27679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 Screen +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69">
            <a:extLst>
              <a:ext uri="{FF2B5EF4-FFF2-40B4-BE49-F238E27FC236}">
                <a16:creationId xmlns:a16="http://schemas.microsoft.com/office/drawing/2014/main" id="{70591C03-C195-4562-B18E-1D79C2C9AE21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473102" y="3997105"/>
            <a:ext cx="5622898" cy="2325956"/>
          </a:xfrm>
          <a:prstGeom prst="rect">
            <a:avLst/>
          </a:prstGeom>
        </p:spPr>
        <p:txBody>
          <a:bodyPr vert="horz" wrap="square" lIns="67222" tIns="0" rIns="67222" bIns="0" rtlCol="0" anchor="t">
            <a:noAutofit/>
          </a:bodyPr>
          <a:lstStyle>
            <a:lvl1pPr algn="ctr">
              <a:defRPr sz="2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one</a:t>
            </a:r>
          </a:p>
          <a:p>
            <a:pPr lvl="0" algn="ctr" defTabSz="914367">
              <a:spcBef>
                <a:spcPts val="0"/>
              </a:spcBef>
              <a:spcAft>
                <a:spcPts val="1176"/>
              </a:spcAft>
              <a:buFont typeface="Arial"/>
            </a:pPr>
            <a:r>
              <a:rPr lang="en-US" dirty="0"/>
              <a:t>level two</a:t>
            </a:r>
          </a:p>
        </p:txBody>
      </p:sp>
      <p:sp>
        <p:nvSpPr>
          <p:cNvPr id="19" name="Shape 78">
            <a:extLst>
              <a:ext uri="{FF2B5EF4-FFF2-40B4-BE49-F238E27FC236}">
                <a16:creationId xmlns:a16="http://schemas.microsoft.com/office/drawing/2014/main" id="{71C8E277-7D4C-447B-AFAB-D7CF24D9E342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473102" y="3276599"/>
            <a:ext cx="5622898" cy="720506"/>
          </a:xfrm>
          <a:prstGeom prst="rect">
            <a:avLst/>
          </a:prstGeom>
          <a:ln>
            <a:noFill/>
          </a:ln>
        </p:spPr>
        <p:txBody>
          <a:bodyPr vert="horz" wrap="square" lIns="67222" tIns="67222" rIns="67222" bIns="67222" rtlCol="0" anchor="ctr">
            <a:noAutofit/>
          </a:bodyPr>
          <a:lstStyle>
            <a:lvl1pPr algn="ctr">
              <a:defRPr lang="en-US" sz="2000" b="1" i="0" dirty="0">
                <a:solidFill>
                  <a:schemeClr val="accent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 algn="ctr" defTabSz="914367">
              <a:spcAft>
                <a:spcPts val="588"/>
              </a:spcAft>
            </a:pPr>
            <a:r>
              <a:rPr lang="en-US" dirty="0"/>
              <a:t>Column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14843" r="43920" b="33780"/>
          <a:stretch/>
        </p:blipFill>
        <p:spPr>
          <a:xfrm>
            <a:off x="6524553" y="1439579"/>
            <a:ext cx="5693769" cy="5423329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819900" y="1849235"/>
            <a:ext cx="5398422" cy="4997761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C5D7497-43E0-43D6-8854-1B74C949DE0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82801" y="1183713"/>
            <a:ext cx="2803500" cy="2092885"/>
          </a:xfrm>
        </p:spPr>
        <p:txBody>
          <a:bodyPr anchor="ctr"/>
          <a:lstStyle>
            <a:lvl1pPr algn="ctr">
              <a:defRPr sz="1600" b="1" i="0">
                <a:solidFill>
                  <a:srgbClr val="B4009E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3E5DE2-86E4-48F3-A62D-D5DF9BDF85B0}"/>
              </a:ext>
            </a:extLst>
          </p:cNvPr>
          <p:cNvCxnSpPr>
            <a:cxnSpLocks/>
          </p:cNvCxnSpPr>
          <p:nvPr/>
        </p:nvCxnSpPr>
        <p:spPr>
          <a:xfrm>
            <a:off x="473102" y="3894138"/>
            <a:ext cx="562289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itle Placeholder 2">
            <a:extLst>
              <a:ext uri="{FF2B5EF4-FFF2-40B4-BE49-F238E27FC236}">
                <a16:creationId xmlns:a16="http://schemas.microsoft.com/office/drawing/2014/main" id="{266178FF-475A-4E85-B10B-BB484DCB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23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79B7A28B-DF7F-46F2-924F-B96EF909C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42502"/>
            <a:ext cx="528074" cy="390311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B9D7F84B-3C83-9746-917C-397D4BD96F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CD7164-7CA3-9347-9501-D910E9A54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14843" r="43920" b="33780"/>
          <a:stretch/>
        </p:blipFill>
        <p:spPr>
          <a:xfrm>
            <a:off x="6524553" y="1439579"/>
            <a:ext cx="5693769" cy="54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A340A-11B1-4D46-BE2D-4B2D31C56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89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7B6D2C-4312-4967-BAAC-9D48AEB848A3}"/>
              </a:ext>
            </a:extLst>
          </p:cNvPr>
          <p:cNvSpPr/>
          <p:nvPr userDrawn="1"/>
        </p:nvSpPr>
        <p:spPr>
          <a:xfrm>
            <a:off x="0" y="6246796"/>
            <a:ext cx="12192000" cy="611204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69540-D041-46CC-B2E2-E9066012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34536-D30D-44F8-BCC3-003C1D55AB01}"/>
              </a:ext>
            </a:extLst>
          </p:cNvPr>
          <p:cNvSpPr txBox="1"/>
          <p:nvPr userDrawn="1"/>
        </p:nvSpPr>
        <p:spPr>
          <a:xfrm>
            <a:off x="105878" y="6306176"/>
            <a:ext cx="4032985" cy="492443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Hidden Slide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AD671C-BBA0-4AB5-91D7-E4F245ACA4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3102" y="1257300"/>
            <a:ext cx="11261697" cy="4980888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Segoe Semibold" charset="0"/>
                <a:ea typeface="Segoe Semibold" charset="0"/>
                <a:cs typeface="Segoe Semibold" charset="0"/>
              </a:defRPr>
            </a:lvl1pPr>
            <a:lvl2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4AE94F-5DCA-ED49-8E82-3CDE4E8691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9AFA16-AEC4-7D4A-82F3-BDAE8E4907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93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Cle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597647"/>
            <a:ext cx="10553700" cy="1402854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8000" b="1" i="0" baseline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5372664"/>
            <a:ext cx="3543300" cy="42216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5854319"/>
            <a:ext cx="3543300" cy="318060"/>
          </a:xfrm>
          <a:prstGeom prst="rect">
            <a:avLst/>
          </a:prstGeom>
        </p:spPr>
        <p:txBody>
          <a:bodyPr anchor="b"/>
          <a:lstStyle>
            <a:lvl1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9606112" y="5372100"/>
            <a:ext cx="2128688" cy="318060"/>
          </a:xfrm>
          <a:prstGeom prst="rect">
            <a:avLst/>
          </a:prstGeom>
        </p:spPr>
        <p:txBody>
          <a:bodyPr rIns="0" anchor="t" anchorCtr="0"/>
          <a:lstStyle>
            <a:lvl1pPr algn="r">
              <a:defRPr sz="1800" b="1" i="0"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Day Month Year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F18DCE4-9A94-4E0D-A1A1-F6C7301E0F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86301" y="5373167"/>
            <a:ext cx="3543300" cy="42216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Co-speaker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8F6500-0BE8-4DED-A01D-37810D79CA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6324" y="5851065"/>
            <a:ext cx="3533276" cy="318060"/>
          </a:xfrm>
          <a:prstGeom prst="rect">
            <a:avLst/>
          </a:prstGeom>
        </p:spPr>
        <p:txBody>
          <a:bodyPr anchor="b"/>
          <a:lstStyle>
            <a:lvl1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Co-speaker title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6FCFDA85-7B5A-43B0-8D52-8F256008F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0" y="6417267"/>
            <a:ext cx="2133600" cy="364533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hape 78">
            <a:extLst>
              <a:ext uri="{FF2B5EF4-FFF2-40B4-BE49-F238E27FC236}">
                <a16:creationId xmlns:a16="http://schemas.microsoft.com/office/drawing/2014/main" id="{5B62705F-AD52-EB48-85F8-19E8F8A3F041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57200" y="4000501"/>
            <a:ext cx="10553700" cy="679384"/>
          </a:xfrm>
          <a:prstGeom prst="rect">
            <a:avLst/>
          </a:prstGeom>
        </p:spPr>
        <p:txBody>
          <a:bodyPr vert="horz" lIns="0" tIns="91440" rIns="0" bIns="0" rtlCol="0" anchor="t" anchorCtr="0">
            <a:noAutofit/>
          </a:bodyPr>
          <a:lstStyle>
            <a:lvl1pPr marL="457114" indent="-457114">
              <a:buFont typeface="+mj-lt"/>
              <a:buNone/>
              <a:tabLst>
                <a:tab pos="1828800" algn="l"/>
              </a:tabLst>
              <a:defRPr sz="32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 indent="0"/>
            <a:r>
              <a:rPr lang="en-US" dirty="0"/>
              <a:t>Sub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81351A-A478-41FB-BCD6-2EE0D4E9A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/>
          <a:stretch/>
        </p:blipFill>
        <p:spPr>
          <a:xfrm>
            <a:off x="442546" y="255503"/>
            <a:ext cx="1932167" cy="7870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1874D8E-4A3D-473B-A3EF-1ADA39056EA8}"/>
              </a:ext>
            </a:extLst>
          </p:cNvPr>
          <p:cNvSpPr txBox="1"/>
          <p:nvPr userDrawn="1"/>
        </p:nvSpPr>
        <p:spPr>
          <a:xfrm>
            <a:off x="9173029" y="425961"/>
            <a:ext cx="2561771" cy="43088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2800" dirty="0"/>
              <a:t>#Integrate2019</a:t>
            </a:r>
          </a:p>
        </p:txBody>
      </p:sp>
    </p:spTree>
    <p:extLst>
      <p:ext uri="{BB962C8B-B14F-4D97-AF65-F5344CB8AC3E}">
        <p14:creationId xmlns:p14="http://schemas.microsoft.com/office/powerpoint/2010/main" val="1811758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Azure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3CEEF9C-DF58-4941-813A-2F778539D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052"/>
          <a:stretch/>
        </p:blipFill>
        <p:spPr>
          <a:xfrm>
            <a:off x="4603805" y="261809"/>
            <a:ext cx="7588195" cy="6596192"/>
          </a:xfrm>
          <a:prstGeom prst="rect">
            <a:avLst/>
          </a:prstGeom>
        </p:spPr>
      </p:pic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597647"/>
            <a:ext cx="10553700" cy="1402854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8000" b="1" i="0" baseline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5372664"/>
            <a:ext cx="3543300" cy="42216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5854319"/>
            <a:ext cx="3543300" cy="318060"/>
          </a:xfrm>
          <a:prstGeom prst="rect">
            <a:avLst/>
          </a:prstGeom>
        </p:spPr>
        <p:txBody>
          <a:bodyPr anchor="b"/>
          <a:lstStyle>
            <a:lvl1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9606112" y="5372100"/>
            <a:ext cx="2128688" cy="318060"/>
          </a:xfrm>
          <a:prstGeom prst="rect">
            <a:avLst/>
          </a:prstGeom>
        </p:spPr>
        <p:txBody>
          <a:bodyPr rIns="0" anchor="t" anchorCtr="0"/>
          <a:lstStyle>
            <a:lvl1pPr algn="r">
              <a:defRPr sz="1800" b="1" i="0"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Day Month Year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F18DCE4-9A94-4E0D-A1A1-F6C7301E0F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86301" y="5373167"/>
            <a:ext cx="3543300" cy="42216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Co-speaker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8F6500-0BE8-4DED-A01D-37810D79CA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6324" y="5851065"/>
            <a:ext cx="3533276" cy="318060"/>
          </a:xfrm>
          <a:prstGeom prst="rect">
            <a:avLst/>
          </a:prstGeom>
        </p:spPr>
        <p:txBody>
          <a:bodyPr anchor="b"/>
          <a:lstStyle>
            <a:lvl1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Co-speaker title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6FCFDA85-7B5A-43B0-8D52-8F256008F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0" y="6417267"/>
            <a:ext cx="2133600" cy="364533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hape 78">
            <a:extLst>
              <a:ext uri="{FF2B5EF4-FFF2-40B4-BE49-F238E27FC236}">
                <a16:creationId xmlns:a16="http://schemas.microsoft.com/office/drawing/2014/main" id="{5B62705F-AD52-EB48-85F8-19E8F8A3F041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57200" y="4000501"/>
            <a:ext cx="10553700" cy="679384"/>
          </a:xfrm>
          <a:prstGeom prst="rect">
            <a:avLst/>
          </a:prstGeom>
        </p:spPr>
        <p:txBody>
          <a:bodyPr vert="horz" lIns="0" tIns="91440" rIns="0" bIns="0" rtlCol="0" anchor="t" anchorCtr="0">
            <a:noAutofit/>
          </a:bodyPr>
          <a:lstStyle>
            <a:lvl1pPr marL="457114" indent="-457114">
              <a:buFont typeface="+mj-lt"/>
              <a:buNone/>
              <a:tabLst>
                <a:tab pos="1828800" algn="l"/>
              </a:tabLst>
              <a:defRPr sz="32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 indent="0"/>
            <a:r>
              <a:rPr lang="en-US" dirty="0"/>
              <a:t>Sub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81351A-A478-41FB-BCD6-2EE0D4E9A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/>
          <a:stretch/>
        </p:blipFill>
        <p:spPr>
          <a:xfrm>
            <a:off x="442546" y="255503"/>
            <a:ext cx="1932167" cy="7870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6A187C-5682-4A2E-B386-86E2B2831401}"/>
              </a:ext>
            </a:extLst>
          </p:cNvPr>
          <p:cNvSpPr txBox="1"/>
          <p:nvPr userDrawn="1"/>
        </p:nvSpPr>
        <p:spPr>
          <a:xfrm>
            <a:off x="9173029" y="425961"/>
            <a:ext cx="2561771" cy="43088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2800" dirty="0"/>
              <a:t>#Integrate2019</a:t>
            </a:r>
          </a:p>
        </p:txBody>
      </p:sp>
    </p:spTree>
    <p:extLst>
      <p:ext uri="{BB962C8B-B14F-4D97-AF65-F5344CB8AC3E}">
        <p14:creationId xmlns:p14="http://schemas.microsoft.com/office/powerpoint/2010/main" val="3378552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Viz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CFCDE27-EDA2-144F-8BC6-6083D6D90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-18000"/>
            <a:alphaModFix amt="20000"/>
          </a:blip>
          <a:srcRect t="12321" r="8879"/>
          <a:stretch/>
        </p:blipFill>
        <p:spPr>
          <a:xfrm>
            <a:off x="5777283" y="0"/>
            <a:ext cx="6414717" cy="6013048"/>
          </a:xfrm>
          <a:prstGeom prst="rect">
            <a:avLst/>
          </a:prstGeom>
        </p:spPr>
      </p:pic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597647"/>
            <a:ext cx="10553700" cy="1402854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8000" b="1" i="0" baseline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3" name="Shape 78"/>
          <p:cNvSpPr txBox="1">
            <a:spLocks noGrp="1"/>
          </p:cNvSpPr>
          <p:nvPr>
            <p:ph type="body" idx="7" hasCustomPrompt="1"/>
          </p:nvPr>
        </p:nvSpPr>
        <p:spPr>
          <a:xfrm>
            <a:off x="457200" y="4000501"/>
            <a:ext cx="10553700" cy="679384"/>
          </a:xfrm>
          <a:prstGeom prst="rect">
            <a:avLst/>
          </a:prstGeom>
        </p:spPr>
        <p:txBody>
          <a:bodyPr vert="horz" lIns="0" tIns="91440" rIns="0" bIns="0" rtlCol="0" anchor="t" anchorCtr="0">
            <a:noAutofit/>
          </a:bodyPr>
          <a:lstStyle>
            <a:lvl1pPr marL="457114" indent="-457114">
              <a:buFont typeface="+mj-lt"/>
              <a:buNone/>
              <a:tabLst>
                <a:tab pos="1828800" algn="l"/>
              </a:tabLst>
              <a:defRPr sz="32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 indent="0"/>
            <a:r>
              <a:rPr lang="en-US" dirty="0"/>
              <a:t>Sub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5372664"/>
            <a:ext cx="3543300" cy="42216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5854319"/>
            <a:ext cx="3543300" cy="318060"/>
          </a:xfrm>
          <a:prstGeom prst="rect">
            <a:avLst/>
          </a:prstGeom>
        </p:spPr>
        <p:txBody>
          <a:bodyPr anchor="b"/>
          <a:lstStyle>
            <a:lvl1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9606112" y="5372100"/>
            <a:ext cx="2128688" cy="318060"/>
          </a:xfrm>
          <a:prstGeom prst="rect">
            <a:avLst/>
          </a:prstGeom>
        </p:spPr>
        <p:txBody>
          <a:bodyPr rIns="0" anchor="t" anchorCtr="0"/>
          <a:lstStyle>
            <a:lvl1pPr algn="r">
              <a:defRPr sz="1800" b="1" i="0"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Day Month Year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F18DCE4-9A94-4E0D-A1A1-F6C7301E0F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86301" y="5373167"/>
            <a:ext cx="3543300" cy="42216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Co-speaker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8F6500-0BE8-4DED-A01D-37810D79CA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6324" y="5851065"/>
            <a:ext cx="3533276" cy="318060"/>
          </a:xfrm>
          <a:prstGeom prst="rect">
            <a:avLst/>
          </a:prstGeom>
        </p:spPr>
        <p:txBody>
          <a:bodyPr anchor="b"/>
          <a:lstStyle>
            <a:lvl1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Co-speaker title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6FCFDA85-7B5A-43B0-8D52-8F256008F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0" y="6417267"/>
            <a:ext cx="2133600" cy="364533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81351A-A478-41FB-BCD6-2EE0D4E9A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/>
          <a:stretch/>
        </p:blipFill>
        <p:spPr>
          <a:xfrm>
            <a:off x="442546" y="255503"/>
            <a:ext cx="1932167" cy="7870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19B962-92D3-49DE-B29F-9B0A5BFA6107}"/>
              </a:ext>
            </a:extLst>
          </p:cNvPr>
          <p:cNvSpPr txBox="1"/>
          <p:nvPr userDrawn="1"/>
        </p:nvSpPr>
        <p:spPr>
          <a:xfrm>
            <a:off x="9173029" y="425961"/>
            <a:ext cx="2561771" cy="43088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2800" dirty="0"/>
              <a:t>#Integrate2019</a:t>
            </a:r>
          </a:p>
        </p:txBody>
      </p:sp>
    </p:spTree>
    <p:extLst>
      <p:ext uri="{BB962C8B-B14F-4D97-AF65-F5344CB8AC3E}">
        <p14:creationId xmlns:p14="http://schemas.microsoft.com/office/powerpoint/2010/main" val="3240623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Viz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34581" r="8298" b="30581"/>
          <a:stretch/>
        </p:blipFill>
        <p:spPr>
          <a:xfrm>
            <a:off x="-463" y="2864734"/>
            <a:ext cx="12213406" cy="3993266"/>
          </a:xfrm>
          <a:prstGeom prst="rect">
            <a:avLst/>
          </a:prstGeom>
        </p:spPr>
      </p:pic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597647"/>
            <a:ext cx="10553700" cy="1402854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8000" b="1" i="0" baseline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5372664"/>
            <a:ext cx="3543300" cy="42216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5854319"/>
            <a:ext cx="3543300" cy="318060"/>
          </a:xfrm>
          <a:prstGeom prst="rect">
            <a:avLst/>
          </a:prstGeom>
        </p:spPr>
        <p:txBody>
          <a:bodyPr anchor="b"/>
          <a:lstStyle>
            <a:lvl1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9606112" y="5372100"/>
            <a:ext cx="2128688" cy="318060"/>
          </a:xfrm>
          <a:prstGeom prst="rect">
            <a:avLst/>
          </a:prstGeom>
        </p:spPr>
        <p:txBody>
          <a:bodyPr rIns="0" anchor="t" anchorCtr="0"/>
          <a:lstStyle>
            <a:lvl1pPr algn="r">
              <a:defRPr sz="1800" b="1" i="0"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Day Month Year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F18DCE4-9A94-4E0D-A1A1-F6C7301E0F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86301" y="5373167"/>
            <a:ext cx="3543300" cy="42216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Co-speaker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8F6500-0BE8-4DED-A01D-37810D79CA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6324" y="5851065"/>
            <a:ext cx="3533276" cy="318060"/>
          </a:xfrm>
          <a:prstGeom prst="rect">
            <a:avLst/>
          </a:prstGeom>
        </p:spPr>
        <p:txBody>
          <a:bodyPr anchor="b"/>
          <a:lstStyle>
            <a:lvl1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Co-speaker title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6FCFDA85-7B5A-43B0-8D52-8F256008F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0" y="6417267"/>
            <a:ext cx="2133600" cy="364533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hape 78">
            <a:extLst>
              <a:ext uri="{FF2B5EF4-FFF2-40B4-BE49-F238E27FC236}">
                <a16:creationId xmlns:a16="http://schemas.microsoft.com/office/drawing/2014/main" id="{5B62705F-AD52-EB48-85F8-19E8F8A3F041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57200" y="4000501"/>
            <a:ext cx="10553700" cy="679384"/>
          </a:xfrm>
          <a:prstGeom prst="rect">
            <a:avLst/>
          </a:prstGeom>
        </p:spPr>
        <p:txBody>
          <a:bodyPr vert="horz" lIns="0" tIns="91440" rIns="0" bIns="0" rtlCol="0" anchor="t" anchorCtr="0">
            <a:noAutofit/>
          </a:bodyPr>
          <a:lstStyle>
            <a:lvl1pPr marL="457114" indent="-457114">
              <a:buFont typeface="+mj-lt"/>
              <a:buNone/>
              <a:tabLst>
                <a:tab pos="1828800" algn="l"/>
              </a:tabLst>
              <a:defRPr sz="32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 indent="0"/>
            <a:r>
              <a:rPr lang="en-US" dirty="0"/>
              <a:t>Sub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81351A-A478-41FB-BCD6-2EE0D4E9A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/>
          <a:stretch/>
        </p:blipFill>
        <p:spPr>
          <a:xfrm>
            <a:off x="442546" y="255503"/>
            <a:ext cx="1932167" cy="7870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5526A2-884A-4E8A-B692-A5FECF9C5A99}"/>
              </a:ext>
            </a:extLst>
          </p:cNvPr>
          <p:cNvSpPr txBox="1"/>
          <p:nvPr userDrawn="1"/>
        </p:nvSpPr>
        <p:spPr>
          <a:xfrm>
            <a:off x="9173029" y="425961"/>
            <a:ext cx="2561771" cy="43088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2800" dirty="0"/>
              <a:t>#Integrate2019</a:t>
            </a:r>
          </a:p>
        </p:txBody>
      </p:sp>
    </p:spTree>
    <p:extLst>
      <p:ext uri="{BB962C8B-B14F-4D97-AF65-F5344CB8AC3E}">
        <p14:creationId xmlns:p14="http://schemas.microsoft.com/office/powerpoint/2010/main" val="1122089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Agenda (Viz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lum bright="-18000"/>
            <a:alphaModFix amt="20000"/>
          </a:blip>
          <a:srcRect t="12321" r="8879"/>
          <a:stretch/>
        </p:blipFill>
        <p:spPr>
          <a:xfrm>
            <a:off x="5777283" y="0"/>
            <a:ext cx="6414717" cy="6013048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0A3B10F-BCBB-9C40-AC34-24E6710740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09166" y="4416070"/>
            <a:ext cx="4225633" cy="2045982"/>
          </a:xfrm>
          <a:prstGeom prst="rect">
            <a:avLst/>
          </a:prstGeom>
        </p:spPr>
        <p:txBody>
          <a:bodyPr lIns="18288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0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Agenda 1</a:t>
            </a:r>
          </a:p>
          <a:p>
            <a:pPr lvl="0"/>
            <a:r>
              <a:rPr lang="en-US" dirty="0"/>
              <a:t>Agenda 2 -</a:t>
            </a:r>
            <a:br>
              <a:rPr lang="en-US" dirty="0"/>
            </a:br>
            <a:r>
              <a:rPr lang="en-US" dirty="0"/>
              <a:t>Could go to 2 lines</a:t>
            </a:r>
          </a:p>
          <a:p>
            <a:pPr lvl="0"/>
            <a:r>
              <a:rPr lang="en-US" dirty="0"/>
              <a:t>Agenda 3</a:t>
            </a:r>
          </a:p>
        </p:txBody>
      </p:sp>
      <p:sp>
        <p:nvSpPr>
          <p:cNvPr id="31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1866900"/>
            <a:ext cx="11277600" cy="14097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lnSpc>
                <a:spcPct val="85000"/>
              </a:lnSpc>
              <a:defRPr sz="6000" b="1" i="0" baseline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May Take Two Lines</a:t>
            </a:r>
          </a:p>
        </p:txBody>
      </p:sp>
      <p:sp>
        <p:nvSpPr>
          <p:cNvPr id="32" name="Shape 78"/>
          <p:cNvSpPr txBox="1">
            <a:spLocks noGrp="1"/>
          </p:cNvSpPr>
          <p:nvPr>
            <p:ph type="body" idx="7" hasCustomPrompt="1"/>
          </p:nvPr>
        </p:nvSpPr>
        <p:spPr>
          <a:xfrm>
            <a:off x="457200" y="3276600"/>
            <a:ext cx="11277600" cy="7239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457114" indent="-457114">
              <a:buFont typeface="+mj-lt"/>
              <a:buNone/>
              <a:tabLst>
                <a:tab pos="1828800" algn="l"/>
              </a:tabLst>
              <a:defRPr sz="2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 indent="0"/>
            <a:r>
              <a:rPr lang="en-US" dirty="0"/>
              <a:t>Sub Title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5372100"/>
            <a:ext cx="3543300" cy="392510"/>
          </a:xfrm>
          <a:prstGeom prst="rect">
            <a:avLst/>
          </a:prstGeom>
        </p:spPr>
        <p:txBody>
          <a:bodyPr rIns="91440" anchor="b" anchorCtr="0"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5764610"/>
            <a:ext cx="3543300" cy="318060"/>
          </a:xfrm>
          <a:prstGeom prst="rect">
            <a:avLst/>
          </a:prstGeom>
        </p:spPr>
        <p:txBody>
          <a:bodyPr rIns="91440" anchor="b" anchorCtr="0"/>
          <a:lstStyle>
            <a:lvl1pPr>
              <a:defRPr sz="18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F18DCE4-9A94-4E0D-A1A1-F6C7301E0F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00500" y="5372100"/>
            <a:ext cx="3508667" cy="392510"/>
          </a:xfrm>
          <a:prstGeom prst="rect">
            <a:avLst/>
          </a:prstGeom>
        </p:spPr>
        <p:txBody>
          <a:bodyPr rIns="91440" anchor="b" anchorCtr="0"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Co-speaker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E8F6500-0BE8-4DED-A01D-37810D79CA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0501" y="5764610"/>
            <a:ext cx="3508666" cy="318060"/>
          </a:xfrm>
          <a:prstGeom prst="rect">
            <a:avLst/>
          </a:prstGeom>
        </p:spPr>
        <p:txBody>
          <a:bodyPr anchor="b" anchorCtr="0"/>
          <a:lstStyle>
            <a:lvl1pPr>
              <a:defRPr sz="18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Co-speaker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F78DAC-1D16-F44B-8C69-4EF798092D9B}"/>
              </a:ext>
            </a:extLst>
          </p:cNvPr>
          <p:cNvCxnSpPr>
            <a:cxnSpLocks/>
          </p:cNvCxnSpPr>
          <p:nvPr userDrawn="1"/>
        </p:nvCxnSpPr>
        <p:spPr>
          <a:xfrm>
            <a:off x="7509166" y="4416070"/>
            <a:ext cx="0" cy="204598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3715C-ACC3-A74C-AF99-A23185CB551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200" y="4644415"/>
            <a:ext cx="723900" cy="723900"/>
          </a:xfrm>
          <a:prstGeom prst="ellipse">
            <a:avLst/>
          </a:prstGeom>
        </p:spPr>
        <p:txBody>
          <a:bodyPr wrap="none" anchor="ctr" anchorCtr="0"/>
          <a:lstStyle>
            <a:lvl1pPr algn="ctr">
              <a:defRPr sz="1200" b="0"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01D6265-C0A3-A24A-BA21-3D49432304F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010628" y="4630768"/>
            <a:ext cx="723900" cy="723900"/>
          </a:xfrm>
          <a:prstGeom prst="ellipse">
            <a:avLst/>
          </a:prstGeom>
        </p:spPr>
        <p:txBody>
          <a:bodyPr wrap="none" anchor="ctr" anchorCtr="0"/>
          <a:lstStyle>
            <a:lvl1pPr algn="ctr">
              <a:defRPr sz="1200" b="0"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81351A-A478-41FB-BCD6-2EE0D4E9A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/>
          <a:stretch/>
        </p:blipFill>
        <p:spPr>
          <a:xfrm>
            <a:off x="442546" y="255503"/>
            <a:ext cx="1932167" cy="787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0882B-83B7-4EA4-B6A8-0606DFE7D7B7}"/>
              </a:ext>
            </a:extLst>
          </p:cNvPr>
          <p:cNvSpPr txBox="1"/>
          <p:nvPr userDrawn="1"/>
        </p:nvSpPr>
        <p:spPr>
          <a:xfrm>
            <a:off x="9173029" y="425961"/>
            <a:ext cx="2561771" cy="43088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2800" dirty="0"/>
              <a:t>#Integrate2019</a:t>
            </a:r>
          </a:p>
        </p:txBody>
      </p:sp>
    </p:spTree>
    <p:extLst>
      <p:ext uri="{BB962C8B-B14F-4D97-AF65-F5344CB8AC3E}">
        <p14:creationId xmlns:p14="http://schemas.microsoft.com/office/powerpoint/2010/main" val="3236372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Agenda (Viz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E6DEDFF-894F-394F-8931-EC56C5D3D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34581" r="8298" b="30581"/>
          <a:stretch/>
        </p:blipFill>
        <p:spPr>
          <a:xfrm>
            <a:off x="-463" y="2864734"/>
            <a:ext cx="12213406" cy="3993266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0A3B10F-BCBB-9C40-AC34-24E6710740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09166" y="4416070"/>
            <a:ext cx="4225633" cy="2045982"/>
          </a:xfrm>
          <a:prstGeom prst="rect">
            <a:avLst/>
          </a:prstGeom>
        </p:spPr>
        <p:txBody>
          <a:bodyPr lIns="18288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0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Agenda 1</a:t>
            </a:r>
          </a:p>
          <a:p>
            <a:pPr lvl="0"/>
            <a:r>
              <a:rPr lang="en-US" dirty="0"/>
              <a:t>Agenda 2 -</a:t>
            </a:r>
            <a:br>
              <a:rPr lang="en-US" dirty="0"/>
            </a:br>
            <a:r>
              <a:rPr lang="en-US" dirty="0"/>
              <a:t>Could go to 2 lines</a:t>
            </a:r>
          </a:p>
          <a:p>
            <a:pPr lvl="0"/>
            <a:r>
              <a:rPr lang="en-US" dirty="0"/>
              <a:t>Agenda 3</a:t>
            </a:r>
          </a:p>
        </p:txBody>
      </p:sp>
      <p:sp>
        <p:nvSpPr>
          <p:cNvPr id="31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1866900"/>
            <a:ext cx="11277600" cy="14097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lnSpc>
                <a:spcPct val="85000"/>
              </a:lnSpc>
              <a:defRPr sz="6000" b="1" i="0" baseline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May Take Two Lines</a:t>
            </a:r>
          </a:p>
        </p:txBody>
      </p:sp>
      <p:sp>
        <p:nvSpPr>
          <p:cNvPr id="32" name="Shape 78"/>
          <p:cNvSpPr txBox="1">
            <a:spLocks noGrp="1"/>
          </p:cNvSpPr>
          <p:nvPr>
            <p:ph type="body" idx="7" hasCustomPrompt="1"/>
          </p:nvPr>
        </p:nvSpPr>
        <p:spPr>
          <a:xfrm>
            <a:off x="457200" y="3276600"/>
            <a:ext cx="11277600" cy="7239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457114" indent="-457114">
              <a:buFont typeface="+mj-lt"/>
              <a:buNone/>
              <a:tabLst>
                <a:tab pos="1828800" algn="l"/>
              </a:tabLst>
              <a:defRPr sz="2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 indent="0"/>
            <a:r>
              <a:rPr lang="en-US" dirty="0"/>
              <a:t>Sub Title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5372100"/>
            <a:ext cx="3543300" cy="392510"/>
          </a:xfrm>
          <a:prstGeom prst="rect">
            <a:avLst/>
          </a:prstGeom>
        </p:spPr>
        <p:txBody>
          <a:bodyPr rIns="91440" anchor="b" anchorCtr="0"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5764610"/>
            <a:ext cx="3543300" cy="318060"/>
          </a:xfrm>
          <a:prstGeom prst="rect">
            <a:avLst/>
          </a:prstGeom>
        </p:spPr>
        <p:txBody>
          <a:bodyPr rIns="91440" anchor="b" anchorCtr="0"/>
          <a:lstStyle>
            <a:lvl1pPr>
              <a:defRPr sz="18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F18DCE4-9A94-4E0D-A1A1-F6C7301E0F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00501" y="5372100"/>
            <a:ext cx="3508666" cy="392510"/>
          </a:xfrm>
          <a:prstGeom prst="rect">
            <a:avLst/>
          </a:prstGeom>
        </p:spPr>
        <p:txBody>
          <a:bodyPr rIns="91440" anchor="b" anchorCtr="0"/>
          <a:lstStyle>
            <a:lvl1pPr>
              <a:defRPr sz="2000" b="1" i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Co-speaker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E8F6500-0BE8-4DED-A01D-37810D79CA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33039" y="5764610"/>
            <a:ext cx="3476127" cy="318060"/>
          </a:xfrm>
          <a:prstGeom prst="rect">
            <a:avLst/>
          </a:prstGeom>
        </p:spPr>
        <p:txBody>
          <a:bodyPr anchor="b" anchorCtr="0"/>
          <a:lstStyle>
            <a:lvl1pPr>
              <a:defRPr sz="18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Co-speaker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F78DAC-1D16-F44B-8C69-4EF798092D9B}"/>
              </a:ext>
            </a:extLst>
          </p:cNvPr>
          <p:cNvCxnSpPr>
            <a:cxnSpLocks/>
          </p:cNvCxnSpPr>
          <p:nvPr userDrawn="1"/>
        </p:nvCxnSpPr>
        <p:spPr>
          <a:xfrm>
            <a:off x="7509166" y="4416070"/>
            <a:ext cx="0" cy="204598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3715C-ACC3-A74C-AF99-A23185CB551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200" y="4644415"/>
            <a:ext cx="723900" cy="723900"/>
          </a:xfrm>
          <a:prstGeom prst="ellipse">
            <a:avLst/>
          </a:prstGeom>
        </p:spPr>
        <p:txBody>
          <a:bodyPr wrap="none" anchor="ctr" anchorCtr="0"/>
          <a:lstStyle>
            <a:lvl1pPr algn="ctr">
              <a:defRPr sz="1200" b="0"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01D6265-C0A3-A24A-BA21-3D49432304F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010628" y="4630768"/>
            <a:ext cx="723900" cy="723900"/>
          </a:xfrm>
          <a:prstGeom prst="ellipse">
            <a:avLst/>
          </a:prstGeom>
        </p:spPr>
        <p:txBody>
          <a:bodyPr wrap="none" anchor="ctr" anchorCtr="0"/>
          <a:lstStyle>
            <a:lvl1pPr algn="ctr">
              <a:defRPr sz="1200" b="0">
                <a:solidFill>
                  <a:srgbClr val="B4009E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81351A-A478-41FB-BCD6-2EE0D4E9A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/>
          <a:stretch/>
        </p:blipFill>
        <p:spPr>
          <a:xfrm>
            <a:off x="442546" y="255503"/>
            <a:ext cx="1932167" cy="7870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7A9D49-60AB-47C2-B07A-C232FA94E77D}"/>
              </a:ext>
            </a:extLst>
          </p:cNvPr>
          <p:cNvSpPr txBox="1"/>
          <p:nvPr userDrawn="1"/>
        </p:nvSpPr>
        <p:spPr>
          <a:xfrm>
            <a:off x="9173029" y="425961"/>
            <a:ext cx="2561771" cy="43088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2800" dirty="0"/>
              <a:t>#Integrate2019</a:t>
            </a:r>
          </a:p>
        </p:txBody>
      </p:sp>
    </p:spTree>
    <p:extLst>
      <p:ext uri="{BB962C8B-B14F-4D97-AF65-F5344CB8AC3E}">
        <p14:creationId xmlns:p14="http://schemas.microsoft.com/office/powerpoint/2010/main" val="2141570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le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6037461D-632E-404D-BB75-731493EDC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36" y="3276601"/>
            <a:ext cx="9195564" cy="14024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10" name="Shape 78">
            <a:extLst>
              <a:ext uri="{FF2B5EF4-FFF2-40B4-BE49-F238E27FC236}">
                <a16:creationId xmlns:a16="http://schemas.microsoft.com/office/drawing/2014/main" id="{02FD2D8F-4FAF-48C2-B9C9-6D1822EE9549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62960" y="2590800"/>
            <a:ext cx="8452440" cy="685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457114" indent="-457114">
              <a:buFont typeface="+mj-lt"/>
              <a:buNone/>
              <a:defRPr sz="24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6C5B0-D99B-9745-B65C-48225644DEF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7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(Viz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5" t="28088" r="35852" b="29133"/>
          <a:stretch/>
        </p:blipFill>
        <p:spPr>
          <a:xfrm rot="16200000">
            <a:off x="5168479" y="-165524"/>
            <a:ext cx="6858002" cy="7189045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6037461D-632E-404D-BB75-731493EDC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36" y="3276601"/>
            <a:ext cx="9195564" cy="14024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10" name="Shape 78">
            <a:extLst>
              <a:ext uri="{FF2B5EF4-FFF2-40B4-BE49-F238E27FC236}">
                <a16:creationId xmlns:a16="http://schemas.microsoft.com/office/drawing/2014/main" id="{02FD2D8F-4FAF-48C2-B9C9-6D1822EE9549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62960" y="2590800"/>
            <a:ext cx="8452440" cy="685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457114" indent="-457114">
              <a:buFont typeface="+mj-lt"/>
              <a:buNone/>
              <a:defRPr sz="24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6C5B0-D99B-9745-B65C-48225644DEF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046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Viz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786E81-E6CB-644F-A2CF-67E98B2C4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3000"/>
            <a:alphaModFix amt="8000"/>
          </a:blip>
          <a:stretch>
            <a:fillRect/>
          </a:stretch>
        </p:blipFill>
        <p:spPr>
          <a:xfrm>
            <a:off x="5813611" y="115747"/>
            <a:ext cx="6014762" cy="6439596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6037461D-632E-404D-BB75-731493EDC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36" y="3276601"/>
            <a:ext cx="9195564" cy="14024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10" name="Shape 78">
            <a:extLst>
              <a:ext uri="{FF2B5EF4-FFF2-40B4-BE49-F238E27FC236}">
                <a16:creationId xmlns:a16="http://schemas.microsoft.com/office/drawing/2014/main" id="{02FD2D8F-4FAF-48C2-B9C9-6D1822EE9549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62960" y="2590800"/>
            <a:ext cx="8452440" cy="685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457114" indent="-457114">
              <a:buFont typeface="+mj-lt"/>
              <a:buNone/>
              <a:defRPr sz="2400" b="0" i="0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DB1D9C-4A07-1A4E-8C31-FDBDD36F191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4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lant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47F45D9-95A5-4648-AE3A-82DCC6FFC59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29528" y="0"/>
            <a:ext cx="7662472" cy="6858000"/>
          </a:xfrm>
          <a:custGeom>
            <a:avLst/>
            <a:gdLst>
              <a:gd name="connsiteX0" fmla="*/ 0 w 5638800"/>
              <a:gd name="connsiteY0" fmla="*/ 0 h 6858000"/>
              <a:gd name="connsiteX1" fmla="*/ 5638800 w 5638800"/>
              <a:gd name="connsiteY1" fmla="*/ 0 h 6858000"/>
              <a:gd name="connsiteX2" fmla="*/ 5638800 w 5638800"/>
              <a:gd name="connsiteY2" fmla="*/ 6858000 h 6858000"/>
              <a:gd name="connsiteX3" fmla="*/ 0 w 5638800"/>
              <a:gd name="connsiteY3" fmla="*/ 6858000 h 6858000"/>
              <a:gd name="connsiteX4" fmla="*/ 0 w 5638800"/>
              <a:gd name="connsiteY4" fmla="*/ 0 h 6858000"/>
              <a:gd name="connsiteX0" fmla="*/ 2023672 w 7662472"/>
              <a:gd name="connsiteY0" fmla="*/ 0 h 6858000"/>
              <a:gd name="connsiteX1" fmla="*/ 7662472 w 7662472"/>
              <a:gd name="connsiteY1" fmla="*/ 0 h 6858000"/>
              <a:gd name="connsiteX2" fmla="*/ 7662472 w 7662472"/>
              <a:gd name="connsiteY2" fmla="*/ 6858000 h 6858000"/>
              <a:gd name="connsiteX3" fmla="*/ 0 w 7662472"/>
              <a:gd name="connsiteY3" fmla="*/ 6843010 h 6858000"/>
              <a:gd name="connsiteX4" fmla="*/ 2023672 w 76624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2472" h="6858000">
                <a:moveTo>
                  <a:pt x="2023672" y="0"/>
                </a:moveTo>
                <a:lnTo>
                  <a:pt x="7662472" y="0"/>
                </a:lnTo>
                <a:lnTo>
                  <a:pt x="7662472" y="6858000"/>
                </a:lnTo>
                <a:lnTo>
                  <a:pt x="0" y="6843010"/>
                </a:lnTo>
                <a:lnTo>
                  <a:pt x="2023672" y="0"/>
                </a:lnTo>
                <a:close/>
              </a:path>
            </a:pathLst>
          </a:custGeom>
          <a:noFill/>
          <a:ln>
            <a:solidFill>
              <a:srgbClr val="414241"/>
            </a:solidFill>
          </a:ln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871EF881-5E89-4644-A1E8-CF4882056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5638800" cy="14097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BF09F98-AD56-4DD4-83C9-B72AC6215059}"/>
              </a:ext>
            </a:extLst>
          </p:cNvPr>
          <p:cNvSpPr txBox="1">
            <a:spLocks/>
          </p:cNvSpPr>
          <p:nvPr userDrawn="1"/>
        </p:nvSpPr>
        <p:spPr>
          <a:xfrm>
            <a:off x="1" y="6400032"/>
            <a:ext cx="528074" cy="266241"/>
          </a:xfrm>
          <a:prstGeom prst="rect">
            <a:avLst/>
          </a:prstGeom>
        </p:spPr>
        <p:txBody>
          <a:bodyPr vert="horz" lIns="91440" tIns="45720" rIns="182880" bIns="18288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7F84B-3C83-9746-917C-397D4BD96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BBD8D9-29AA-4D60-87D3-27E8B62423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2" y="1866900"/>
            <a:ext cx="5638798" cy="4514047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87364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Index (Cle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6037461D-632E-404D-BB75-731493EDC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36" y="3276601"/>
            <a:ext cx="9195564" cy="14024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10" name="Shape 78">
            <a:extLst>
              <a:ext uri="{FF2B5EF4-FFF2-40B4-BE49-F238E27FC236}">
                <a16:creationId xmlns:a16="http://schemas.microsoft.com/office/drawing/2014/main" id="{02FD2D8F-4FAF-48C2-B9C9-6D1822EE9549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62960" y="2590800"/>
            <a:ext cx="8452440" cy="685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457114" indent="-457114">
              <a:buFont typeface="+mj-lt"/>
              <a:buNone/>
              <a:defRPr sz="2400" b="0" i="0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0C3935E-1AD6-2C48-9FC4-9A48E6D682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09166" y="4416070"/>
            <a:ext cx="4225633" cy="2045982"/>
          </a:xfrm>
          <a:prstGeom prst="rect">
            <a:avLst/>
          </a:prstGeom>
        </p:spPr>
        <p:txBody>
          <a:bodyPr lIns="18288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0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Contents of this section go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757CA4-1FCF-A447-967E-3A3240DB80B6}"/>
              </a:ext>
            </a:extLst>
          </p:cNvPr>
          <p:cNvCxnSpPr>
            <a:cxnSpLocks/>
          </p:cNvCxnSpPr>
          <p:nvPr userDrawn="1"/>
        </p:nvCxnSpPr>
        <p:spPr>
          <a:xfrm>
            <a:off x="7509166" y="4416070"/>
            <a:ext cx="0" cy="204598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6C5B0-D99B-9745-B65C-48225644DEF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935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+ Index (Viz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5" t="28088" r="35852" b="29133"/>
          <a:stretch/>
        </p:blipFill>
        <p:spPr>
          <a:xfrm rot="16200000">
            <a:off x="5168479" y="-165524"/>
            <a:ext cx="6858002" cy="7189045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6037461D-632E-404D-BB75-731493EDC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36" y="3276601"/>
            <a:ext cx="9195564" cy="14024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10" name="Shape 78">
            <a:extLst>
              <a:ext uri="{FF2B5EF4-FFF2-40B4-BE49-F238E27FC236}">
                <a16:creationId xmlns:a16="http://schemas.microsoft.com/office/drawing/2014/main" id="{02FD2D8F-4FAF-48C2-B9C9-6D1822EE9549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62960" y="2590800"/>
            <a:ext cx="8452440" cy="685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457114" indent="-457114">
              <a:buFont typeface="+mj-lt"/>
              <a:buNone/>
              <a:defRPr sz="2400" b="0" i="0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0C3935E-1AD6-2C48-9FC4-9A48E6D682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09166" y="4416070"/>
            <a:ext cx="4225633" cy="2045982"/>
          </a:xfrm>
          <a:prstGeom prst="rect">
            <a:avLst/>
          </a:prstGeom>
        </p:spPr>
        <p:txBody>
          <a:bodyPr lIns="18288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0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Contents of this section go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757CA4-1FCF-A447-967E-3A3240DB80B6}"/>
              </a:ext>
            </a:extLst>
          </p:cNvPr>
          <p:cNvCxnSpPr>
            <a:cxnSpLocks/>
          </p:cNvCxnSpPr>
          <p:nvPr userDrawn="1"/>
        </p:nvCxnSpPr>
        <p:spPr>
          <a:xfrm>
            <a:off x="7509166" y="4416070"/>
            <a:ext cx="0" cy="204598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6C5B0-D99B-9745-B65C-48225644DEF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6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Index (Viz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786E81-E6CB-644F-A2CF-67E98B2C4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3000"/>
            <a:alphaModFix amt="8000"/>
          </a:blip>
          <a:stretch>
            <a:fillRect/>
          </a:stretch>
        </p:blipFill>
        <p:spPr>
          <a:xfrm>
            <a:off x="5813611" y="115747"/>
            <a:ext cx="6014762" cy="6439596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6037461D-632E-404D-BB75-731493EDC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36" y="3276601"/>
            <a:ext cx="9195564" cy="14024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10" name="Shape 78">
            <a:extLst>
              <a:ext uri="{FF2B5EF4-FFF2-40B4-BE49-F238E27FC236}">
                <a16:creationId xmlns:a16="http://schemas.microsoft.com/office/drawing/2014/main" id="{02FD2D8F-4FAF-48C2-B9C9-6D1822EE9549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62960" y="2590800"/>
            <a:ext cx="8452440" cy="685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457114" indent="-457114">
              <a:buFont typeface="+mj-lt"/>
              <a:buNone/>
              <a:defRPr sz="2400" b="0" i="0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0C3935E-1AD6-2C48-9FC4-9A48E6D682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09166" y="4416070"/>
            <a:ext cx="4225633" cy="2045982"/>
          </a:xfrm>
          <a:prstGeom prst="rect">
            <a:avLst/>
          </a:prstGeom>
        </p:spPr>
        <p:txBody>
          <a:bodyPr lIns="18288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0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Contents of this section </a:t>
            </a:r>
            <a:r>
              <a:rPr lang="en-US"/>
              <a:t>go here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757CA4-1FCF-A447-967E-3A3240DB80B6}"/>
              </a:ext>
            </a:extLst>
          </p:cNvPr>
          <p:cNvCxnSpPr>
            <a:cxnSpLocks/>
          </p:cNvCxnSpPr>
          <p:nvPr userDrawn="1"/>
        </p:nvCxnSpPr>
        <p:spPr>
          <a:xfrm>
            <a:off x="7509166" y="4416070"/>
            <a:ext cx="0" cy="204598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DB1D9C-4A07-1A4E-8C31-FDBDD36F191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325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3">
            <a:extLst>
              <a:ext uri="{FF2B5EF4-FFF2-40B4-BE49-F238E27FC236}">
                <a16:creationId xmlns:a16="http://schemas.microsoft.com/office/drawing/2014/main" id="{FB11FEBD-5C2F-4BE7-BB21-A5DB64908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142" y="2590800"/>
            <a:ext cx="10601757" cy="99063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4" name="Shape 78">
            <a:extLst>
              <a:ext uri="{FF2B5EF4-FFF2-40B4-BE49-F238E27FC236}">
                <a16:creationId xmlns:a16="http://schemas.microsoft.com/office/drawing/2014/main" id="{BAAE8EAD-16BA-4B71-B2FF-661EA6C64800}"/>
              </a:ext>
            </a:extLst>
          </p:cNvPr>
          <p:cNvSpPr txBox="1">
            <a:spLocks noGrp="1"/>
          </p:cNvSpPr>
          <p:nvPr>
            <p:ph type="body" idx="7" hasCustomPrompt="1"/>
          </p:nvPr>
        </p:nvSpPr>
        <p:spPr>
          <a:xfrm>
            <a:off x="457200" y="3581431"/>
            <a:ext cx="10553700" cy="424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457114" indent="-457114">
              <a:buFont typeface="+mj-lt"/>
              <a:buNone/>
              <a:defRPr sz="2800" b="1" i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1413CC7-FF34-4272-956B-B08BCBB287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5372100"/>
            <a:ext cx="3773917" cy="405258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FC9AA33-9990-4126-B01B-6E5F8AB46A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5837035"/>
            <a:ext cx="3773917" cy="330008"/>
          </a:xfrm>
          <a:prstGeom prst="rect">
            <a:avLst/>
          </a:prstGeom>
        </p:spPr>
        <p:txBody>
          <a:bodyPr anchor="b"/>
          <a:lstStyle>
            <a:lvl1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C2356-D61D-0A43-A1C6-D11A93A3A50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820401" y="6442502"/>
            <a:ext cx="1370634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12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! | Q+A | Contact |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 hidden="1"/>
          <p:cNvSpPr txBox="1">
            <a:spLocks/>
          </p:cNvSpPr>
          <p:nvPr userDrawn="1"/>
        </p:nvSpPr>
        <p:spPr>
          <a:xfrm>
            <a:off x="10529456" y="6553200"/>
            <a:ext cx="16636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rgbClr val="666666"/>
                </a:solidFill>
              </a:rPr>
              <a:t>MICROSOFT 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095999" y="1181100"/>
            <a:ext cx="5638801" cy="4914900"/>
          </a:xfrm>
        </p:spPr>
        <p:txBody>
          <a:bodyPr lIns="274320" tIns="0" rIns="0" anchor="ctr" anchorCtr="0">
            <a:normAutofit/>
          </a:bodyPr>
          <a:lstStyle>
            <a:lvl1pPr>
              <a:spcAft>
                <a:spcPts val="600"/>
              </a:spcAft>
              <a:defRPr b="1" i="0">
                <a:latin typeface="Segoe UI Semibold" charset="0"/>
                <a:ea typeface="Segoe UI Semibold" charset="0"/>
                <a:cs typeface="Segoe UI Semibold" charset="0"/>
              </a:defRPr>
            </a:lvl1pPr>
            <a:lvl2pPr>
              <a:spcAft>
                <a:spcPts val="600"/>
              </a:spcAft>
              <a:buClrTx/>
              <a:defRPr sz="20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Tx/>
              <a:defRPr sz="20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Tx/>
              <a:defRPr sz="20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buClrTx/>
              <a:defRPr sz="1400" b="0" i="0">
                <a:solidFill>
                  <a:srgbClr val="D2D2D2"/>
                </a:solidFill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638800" cy="723900"/>
          </a:xfrm>
        </p:spPr>
        <p:txBody>
          <a:bodyPr/>
          <a:lstStyle>
            <a:lvl1pPr>
              <a:defRPr b="1" i="0"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 sz="4400" b="1" i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rPr>
              <a:t>Q+A</a:t>
            </a:r>
            <a:r>
              <a:rPr lang="en-US" sz="4400" b="1" i="0" baseline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rPr>
              <a:t> </a:t>
            </a:r>
            <a:r>
              <a:rPr lang="en-US" sz="4400" b="1" i="0" baseline="0" dirty="0">
                <a:solidFill>
                  <a:schemeClr val="accent2"/>
                </a:solidFill>
                <a:latin typeface="Segoe UI Semibold" charset="0"/>
                <a:ea typeface="Segoe UI Semibold" charset="0"/>
                <a:cs typeface="Segoe UI Semibold" charset="0"/>
              </a:rPr>
              <a:t>|</a:t>
            </a:r>
            <a:r>
              <a:rPr lang="en-US" sz="4400" b="1" i="0" baseline="0" dirty="0">
                <a:solidFill>
                  <a:schemeClr val="tx2"/>
                </a:solidFill>
                <a:latin typeface="Segoe UI Semibold" charset="0"/>
                <a:ea typeface="Segoe UI Semibold" charset="0"/>
                <a:cs typeface="Segoe UI Semibold" charset="0"/>
              </a:rPr>
              <a:t> </a:t>
            </a:r>
            <a:r>
              <a:rPr lang="en-US" sz="4400" b="1" i="0" baseline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rPr>
              <a:t>Thank you!</a:t>
            </a:r>
            <a:endParaRPr lang="en-US" sz="4400" b="1" i="0" dirty="0">
              <a:solidFill>
                <a:schemeClr val="tx1"/>
              </a:solidFill>
              <a:latin typeface="Segoe UI Semibold" charset="0"/>
              <a:ea typeface="Segoe UI Semibold" charset="0"/>
              <a:cs typeface="Segoe UI Semibold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6096000" y="1181100"/>
            <a:ext cx="0" cy="49149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8DABAB-52C7-7E48-B9B1-C0740F8CB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3359C7-D4E2-44EB-BFB9-83B13AD09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5152602"/>
            <a:ext cx="3513311" cy="471699"/>
          </a:xfrm>
        </p:spPr>
        <p:txBody>
          <a:bodyPr/>
          <a:lstStyle>
            <a:lvl1pPr>
              <a:defRPr sz="2400" b="1" i="0"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25D7F76-CA4B-43EC-AC3B-BA75576CA8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199" y="5624301"/>
            <a:ext cx="3513311" cy="471699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4014665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(Data Vi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/>
          <a:stretch/>
        </p:blipFill>
        <p:spPr>
          <a:xfrm>
            <a:off x="411646" y="2839452"/>
            <a:ext cx="3924282" cy="159850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CD2D2BF-BCAB-4D60-84D5-268B210223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9012" y="6210236"/>
            <a:ext cx="5735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defTabSz="914088">
              <a:defRPr/>
            </a:pPr>
            <a:r>
              <a:rPr lang="en-US" sz="1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© Copyright Microsoft Corporation. All rights reserved.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lum bright="13000"/>
            <a:alphaModFix amt="8000"/>
          </a:blip>
          <a:stretch>
            <a:fillRect/>
          </a:stretch>
        </p:blipFill>
        <p:spPr>
          <a:xfrm rot="17100000">
            <a:off x="5938657" y="-187673"/>
            <a:ext cx="6014762" cy="64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3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(Cle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4C959DC-72E4-47D6-8569-7330C93B1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9012" y="6210236"/>
            <a:ext cx="5735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defTabSz="914088">
              <a:defRPr/>
            </a:pPr>
            <a:r>
              <a:rPr lang="en-US" sz="1000" b="0" i="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© Copyright Microsoft Corporation.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4684F-B256-4B3D-8CF8-E3919E085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/>
          <a:stretch/>
        </p:blipFill>
        <p:spPr>
          <a:xfrm>
            <a:off x="411646" y="2839452"/>
            <a:ext cx="3924282" cy="15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4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lante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A340A-11B1-4D46-BE2D-4B2D31C56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DD21F8-4159-4A66-BDF8-AFEDA3479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57200"/>
            <a:ext cx="5638800" cy="1409699"/>
          </a:xfrm>
          <a:prstGeom prst="rect">
            <a:avLst/>
          </a:prstGeom>
        </p:spPr>
        <p:txBody>
          <a:bodyPr lIns="274320" r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FC412D9-CA04-44CF-B8DB-95E7E19204D5}"/>
              </a:ext>
            </a:extLst>
          </p:cNvPr>
          <p:cNvSpPr txBox="1">
            <a:spLocks/>
          </p:cNvSpPr>
          <p:nvPr userDrawn="1"/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 vert="horz" lIns="91440" tIns="45720" rIns="182880" bIns="182880" rtlCol="0" anchor="b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AFA16-AEC4-7D4A-82F3-BDAE8E4907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A683ED-48AE-4856-826D-F28B2D0ECF5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096000" y="1866900"/>
            <a:ext cx="5638799" cy="4514047"/>
          </a:xfrm>
          <a:prstGeom prst="rect">
            <a:avLst/>
          </a:prstGeom>
        </p:spPr>
        <p:txBody>
          <a:bodyPr vert="horz" wrap="square" lIns="27432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6E31588E-9179-43F4-987F-E4B7A61DB4F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-3142" y="0"/>
            <a:ext cx="6806152" cy="6858000"/>
          </a:xfrm>
          <a:custGeom>
            <a:avLst/>
            <a:gdLst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5847905 w 5847905"/>
              <a:gd name="connsiteY2" fmla="*/ 6849376 h 6849376"/>
              <a:gd name="connsiteX3" fmla="*/ 0 w 5847905"/>
              <a:gd name="connsiteY3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703805 w 5847905"/>
              <a:gd name="connsiteY2" fmla="*/ 708068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7148223 h 7148223"/>
              <a:gd name="connsiteX1" fmla="*/ 0 w 5847905"/>
              <a:gd name="connsiteY1" fmla="*/ 298847 h 7148223"/>
              <a:gd name="connsiteX2" fmla="*/ 4967416 w 5847905"/>
              <a:gd name="connsiteY2" fmla="*/ 314937 h 7148223"/>
              <a:gd name="connsiteX3" fmla="*/ 5847905 w 5847905"/>
              <a:gd name="connsiteY3" fmla="*/ 7148223 h 7148223"/>
              <a:gd name="connsiteX4" fmla="*/ 0 w 5847905"/>
              <a:gd name="connsiteY4" fmla="*/ 7148223 h 7148223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967416 w 5847905"/>
              <a:gd name="connsiteY2" fmla="*/ 16090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967416 w 5847905"/>
              <a:gd name="connsiteY2" fmla="*/ 16090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967416 w 5847905"/>
              <a:gd name="connsiteY2" fmla="*/ 16090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95698 w 5847905"/>
              <a:gd name="connsiteY2" fmla="*/ 4137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7282258"/>
              <a:gd name="connsiteY0" fmla="*/ 6849376 h 6855353"/>
              <a:gd name="connsiteX1" fmla="*/ 0 w 7282258"/>
              <a:gd name="connsiteY1" fmla="*/ 0 h 6855353"/>
              <a:gd name="connsiteX2" fmla="*/ 4895698 w 7282258"/>
              <a:gd name="connsiteY2" fmla="*/ 4137 h 6855353"/>
              <a:gd name="connsiteX3" fmla="*/ 7282258 w 7282258"/>
              <a:gd name="connsiteY3" fmla="*/ 6855353 h 6855353"/>
              <a:gd name="connsiteX4" fmla="*/ 0 w 7282258"/>
              <a:gd name="connsiteY4" fmla="*/ 6849376 h 6855353"/>
              <a:gd name="connsiteX0" fmla="*/ 0 w 7276282"/>
              <a:gd name="connsiteY0" fmla="*/ 6849376 h 6849376"/>
              <a:gd name="connsiteX1" fmla="*/ 0 w 7276282"/>
              <a:gd name="connsiteY1" fmla="*/ 0 h 6849376"/>
              <a:gd name="connsiteX2" fmla="*/ 4895698 w 7276282"/>
              <a:gd name="connsiteY2" fmla="*/ 4137 h 6849376"/>
              <a:gd name="connsiteX3" fmla="*/ 7276282 w 7276282"/>
              <a:gd name="connsiteY3" fmla="*/ 6843400 h 6849376"/>
              <a:gd name="connsiteX4" fmla="*/ 0 w 7276282"/>
              <a:gd name="connsiteY4" fmla="*/ 6849376 h 6849376"/>
              <a:gd name="connsiteX0" fmla="*/ 0 w 7276282"/>
              <a:gd name="connsiteY0" fmla="*/ 6849376 h 6849376"/>
              <a:gd name="connsiteX1" fmla="*/ 0 w 7276282"/>
              <a:gd name="connsiteY1" fmla="*/ 0 h 6849376"/>
              <a:gd name="connsiteX2" fmla="*/ 4895698 w 7276282"/>
              <a:gd name="connsiteY2" fmla="*/ 4137 h 6849376"/>
              <a:gd name="connsiteX3" fmla="*/ 7276282 w 7276282"/>
              <a:gd name="connsiteY3" fmla="*/ 6849376 h 6849376"/>
              <a:gd name="connsiteX4" fmla="*/ 0 w 7276282"/>
              <a:gd name="connsiteY4" fmla="*/ 6849376 h 6849376"/>
              <a:gd name="connsiteX0" fmla="*/ 0 w 7264329"/>
              <a:gd name="connsiteY0" fmla="*/ 6849376 h 6861329"/>
              <a:gd name="connsiteX1" fmla="*/ 0 w 7264329"/>
              <a:gd name="connsiteY1" fmla="*/ 0 h 6861329"/>
              <a:gd name="connsiteX2" fmla="*/ 4895698 w 7264329"/>
              <a:gd name="connsiteY2" fmla="*/ 4137 h 6861329"/>
              <a:gd name="connsiteX3" fmla="*/ 7264329 w 7264329"/>
              <a:gd name="connsiteY3" fmla="*/ 6861329 h 6861329"/>
              <a:gd name="connsiteX4" fmla="*/ 0 w 7264329"/>
              <a:gd name="connsiteY4" fmla="*/ 6849376 h 6861329"/>
              <a:gd name="connsiteX0" fmla="*/ 0 w 7264329"/>
              <a:gd name="connsiteY0" fmla="*/ 6849376 h 6855352"/>
              <a:gd name="connsiteX1" fmla="*/ 0 w 7264329"/>
              <a:gd name="connsiteY1" fmla="*/ 0 h 6855352"/>
              <a:gd name="connsiteX2" fmla="*/ 4895698 w 7264329"/>
              <a:gd name="connsiteY2" fmla="*/ 4137 h 6855352"/>
              <a:gd name="connsiteX3" fmla="*/ 7264329 w 7264329"/>
              <a:gd name="connsiteY3" fmla="*/ 6855352 h 6855352"/>
              <a:gd name="connsiteX4" fmla="*/ 0 w 7264329"/>
              <a:gd name="connsiteY4" fmla="*/ 6849376 h 6855352"/>
              <a:gd name="connsiteX0" fmla="*/ 0 w 7264329"/>
              <a:gd name="connsiteY0" fmla="*/ 6849376 h 6849376"/>
              <a:gd name="connsiteX1" fmla="*/ 0 w 7264329"/>
              <a:gd name="connsiteY1" fmla="*/ 0 h 6849376"/>
              <a:gd name="connsiteX2" fmla="*/ 4895698 w 7264329"/>
              <a:gd name="connsiteY2" fmla="*/ 4137 h 6849376"/>
              <a:gd name="connsiteX3" fmla="*/ 7264329 w 7264329"/>
              <a:gd name="connsiteY3" fmla="*/ 6849376 h 6849376"/>
              <a:gd name="connsiteX4" fmla="*/ 0 w 7264329"/>
              <a:gd name="connsiteY4" fmla="*/ 6849376 h 6849376"/>
              <a:gd name="connsiteX0" fmla="*/ 0 w 7264329"/>
              <a:gd name="connsiteY0" fmla="*/ 6854666 h 6854666"/>
              <a:gd name="connsiteX1" fmla="*/ 0 w 7264329"/>
              <a:gd name="connsiteY1" fmla="*/ 5290 h 6854666"/>
              <a:gd name="connsiteX2" fmla="*/ 4895698 w 7264329"/>
              <a:gd name="connsiteY2" fmla="*/ 0 h 6854666"/>
              <a:gd name="connsiteX3" fmla="*/ 7264329 w 7264329"/>
              <a:gd name="connsiteY3" fmla="*/ 6854666 h 6854666"/>
              <a:gd name="connsiteX4" fmla="*/ 0 w 7264329"/>
              <a:gd name="connsiteY4" fmla="*/ 6854666 h 6854666"/>
              <a:gd name="connsiteX0" fmla="*/ 0 w 7264329"/>
              <a:gd name="connsiteY0" fmla="*/ 6851524 h 6851524"/>
              <a:gd name="connsiteX1" fmla="*/ 0 w 7264329"/>
              <a:gd name="connsiteY1" fmla="*/ 2148 h 6851524"/>
              <a:gd name="connsiteX2" fmla="*/ 4895698 w 7264329"/>
              <a:gd name="connsiteY2" fmla="*/ 0 h 6851524"/>
              <a:gd name="connsiteX3" fmla="*/ 7264329 w 7264329"/>
              <a:gd name="connsiteY3" fmla="*/ 6851524 h 6851524"/>
              <a:gd name="connsiteX4" fmla="*/ 0 w 7264329"/>
              <a:gd name="connsiteY4" fmla="*/ 6851524 h 6851524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898840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898840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886271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4667 h 6854667"/>
              <a:gd name="connsiteX1" fmla="*/ 0 w 7267471"/>
              <a:gd name="connsiteY1" fmla="*/ 2148 h 6854667"/>
              <a:gd name="connsiteX2" fmla="*/ 4886271 w 7267471"/>
              <a:gd name="connsiteY2" fmla="*/ 0 h 6854667"/>
              <a:gd name="connsiteX3" fmla="*/ 7267471 w 7267471"/>
              <a:gd name="connsiteY3" fmla="*/ 6854667 h 6854667"/>
              <a:gd name="connsiteX4" fmla="*/ 3142 w 7267471"/>
              <a:gd name="connsiteY4" fmla="*/ 6854667 h 6854667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521768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735952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6806152"/>
              <a:gd name="connsiteY0" fmla="*/ 6852519 h 6852519"/>
              <a:gd name="connsiteX1" fmla="*/ 0 w 6806152"/>
              <a:gd name="connsiteY1" fmla="*/ 0 h 6852519"/>
              <a:gd name="connsiteX2" fmla="*/ 4735952 w 6806152"/>
              <a:gd name="connsiteY2" fmla="*/ 995 h 6852519"/>
              <a:gd name="connsiteX3" fmla="*/ 6806152 w 6806152"/>
              <a:gd name="connsiteY3" fmla="*/ 6852519 h 6852519"/>
              <a:gd name="connsiteX4" fmla="*/ 3142 w 6806152"/>
              <a:gd name="connsiteY4" fmla="*/ 6852519 h 68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6152" h="6852519">
                <a:moveTo>
                  <a:pt x="3142" y="6852519"/>
                </a:moveTo>
                <a:cubicBezTo>
                  <a:pt x="2095" y="4568346"/>
                  <a:pt x="1047" y="2284173"/>
                  <a:pt x="0" y="0"/>
                </a:cubicBezTo>
                <a:lnTo>
                  <a:pt x="4735952" y="995"/>
                </a:lnTo>
                <a:lnTo>
                  <a:pt x="6806152" y="6852519"/>
                </a:lnTo>
                <a:lnTo>
                  <a:pt x="3142" y="6852519"/>
                </a:lnTo>
                <a:close/>
              </a:path>
            </a:pathLst>
          </a:custGeom>
          <a:ln>
            <a:solidFill>
              <a:srgbClr val="414241"/>
            </a:solidFill>
          </a:ln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85547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slanted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457200"/>
            <a:ext cx="5638800" cy="1409699"/>
          </a:xfrm>
          <a:prstGeom prst="rect">
            <a:avLst/>
          </a:prstGeom>
        </p:spPr>
        <p:txBody>
          <a:bodyPr lIns="274320" r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F0A937-5674-5E4D-BA15-88B347E17AE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D82040B-E8B0-4143-8A3F-EF4AA4D005D0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096000" y="1866900"/>
            <a:ext cx="5638799" cy="4514047"/>
          </a:xfrm>
          <a:prstGeom prst="rect">
            <a:avLst/>
          </a:prstGeom>
        </p:spPr>
        <p:txBody>
          <a:bodyPr vert="horz" wrap="square" lIns="27432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BBFF32C-2A15-44C5-B538-CFD1F92176C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-3142" y="0"/>
            <a:ext cx="6806152" cy="6858000"/>
          </a:xfrm>
          <a:custGeom>
            <a:avLst/>
            <a:gdLst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5847905 w 5847905"/>
              <a:gd name="connsiteY2" fmla="*/ 6849376 h 6849376"/>
              <a:gd name="connsiteX3" fmla="*/ 0 w 5847905"/>
              <a:gd name="connsiteY3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703805 w 5847905"/>
              <a:gd name="connsiteY2" fmla="*/ 708068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7148223 h 7148223"/>
              <a:gd name="connsiteX1" fmla="*/ 0 w 5847905"/>
              <a:gd name="connsiteY1" fmla="*/ 298847 h 7148223"/>
              <a:gd name="connsiteX2" fmla="*/ 4967416 w 5847905"/>
              <a:gd name="connsiteY2" fmla="*/ 314937 h 7148223"/>
              <a:gd name="connsiteX3" fmla="*/ 5847905 w 5847905"/>
              <a:gd name="connsiteY3" fmla="*/ 7148223 h 7148223"/>
              <a:gd name="connsiteX4" fmla="*/ 0 w 5847905"/>
              <a:gd name="connsiteY4" fmla="*/ 7148223 h 7148223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967416 w 5847905"/>
              <a:gd name="connsiteY2" fmla="*/ 16090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967416 w 5847905"/>
              <a:gd name="connsiteY2" fmla="*/ 16090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967416 w 5847905"/>
              <a:gd name="connsiteY2" fmla="*/ 16090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71792 w 5847905"/>
              <a:gd name="connsiteY2" fmla="*/ 10113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5847905"/>
              <a:gd name="connsiteY0" fmla="*/ 6849376 h 6849376"/>
              <a:gd name="connsiteX1" fmla="*/ 0 w 5847905"/>
              <a:gd name="connsiteY1" fmla="*/ 0 h 6849376"/>
              <a:gd name="connsiteX2" fmla="*/ 4895698 w 5847905"/>
              <a:gd name="connsiteY2" fmla="*/ 4137 h 6849376"/>
              <a:gd name="connsiteX3" fmla="*/ 5847905 w 5847905"/>
              <a:gd name="connsiteY3" fmla="*/ 6849376 h 6849376"/>
              <a:gd name="connsiteX4" fmla="*/ 0 w 5847905"/>
              <a:gd name="connsiteY4" fmla="*/ 6849376 h 6849376"/>
              <a:gd name="connsiteX0" fmla="*/ 0 w 7282258"/>
              <a:gd name="connsiteY0" fmla="*/ 6849376 h 6855353"/>
              <a:gd name="connsiteX1" fmla="*/ 0 w 7282258"/>
              <a:gd name="connsiteY1" fmla="*/ 0 h 6855353"/>
              <a:gd name="connsiteX2" fmla="*/ 4895698 w 7282258"/>
              <a:gd name="connsiteY2" fmla="*/ 4137 h 6855353"/>
              <a:gd name="connsiteX3" fmla="*/ 7282258 w 7282258"/>
              <a:gd name="connsiteY3" fmla="*/ 6855353 h 6855353"/>
              <a:gd name="connsiteX4" fmla="*/ 0 w 7282258"/>
              <a:gd name="connsiteY4" fmla="*/ 6849376 h 6855353"/>
              <a:gd name="connsiteX0" fmla="*/ 0 w 7276282"/>
              <a:gd name="connsiteY0" fmla="*/ 6849376 h 6849376"/>
              <a:gd name="connsiteX1" fmla="*/ 0 w 7276282"/>
              <a:gd name="connsiteY1" fmla="*/ 0 h 6849376"/>
              <a:gd name="connsiteX2" fmla="*/ 4895698 w 7276282"/>
              <a:gd name="connsiteY2" fmla="*/ 4137 h 6849376"/>
              <a:gd name="connsiteX3" fmla="*/ 7276282 w 7276282"/>
              <a:gd name="connsiteY3" fmla="*/ 6843400 h 6849376"/>
              <a:gd name="connsiteX4" fmla="*/ 0 w 7276282"/>
              <a:gd name="connsiteY4" fmla="*/ 6849376 h 6849376"/>
              <a:gd name="connsiteX0" fmla="*/ 0 w 7276282"/>
              <a:gd name="connsiteY0" fmla="*/ 6849376 h 6849376"/>
              <a:gd name="connsiteX1" fmla="*/ 0 w 7276282"/>
              <a:gd name="connsiteY1" fmla="*/ 0 h 6849376"/>
              <a:gd name="connsiteX2" fmla="*/ 4895698 w 7276282"/>
              <a:gd name="connsiteY2" fmla="*/ 4137 h 6849376"/>
              <a:gd name="connsiteX3" fmla="*/ 7276282 w 7276282"/>
              <a:gd name="connsiteY3" fmla="*/ 6849376 h 6849376"/>
              <a:gd name="connsiteX4" fmla="*/ 0 w 7276282"/>
              <a:gd name="connsiteY4" fmla="*/ 6849376 h 6849376"/>
              <a:gd name="connsiteX0" fmla="*/ 0 w 7264329"/>
              <a:gd name="connsiteY0" fmla="*/ 6849376 h 6861329"/>
              <a:gd name="connsiteX1" fmla="*/ 0 w 7264329"/>
              <a:gd name="connsiteY1" fmla="*/ 0 h 6861329"/>
              <a:gd name="connsiteX2" fmla="*/ 4895698 w 7264329"/>
              <a:gd name="connsiteY2" fmla="*/ 4137 h 6861329"/>
              <a:gd name="connsiteX3" fmla="*/ 7264329 w 7264329"/>
              <a:gd name="connsiteY3" fmla="*/ 6861329 h 6861329"/>
              <a:gd name="connsiteX4" fmla="*/ 0 w 7264329"/>
              <a:gd name="connsiteY4" fmla="*/ 6849376 h 6861329"/>
              <a:gd name="connsiteX0" fmla="*/ 0 w 7264329"/>
              <a:gd name="connsiteY0" fmla="*/ 6849376 h 6855352"/>
              <a:gd name="connsiteX1" fmla="*/ 0 w 7264329"/>
              <a:gd name="connsiteY1" fmla="*/ 0 h 6855352"/>
              <a:gd name="connsiteX2" fmla="*/ 4895698 w 7264329"/>
              <a:gd name="connsiteY2" fmla="*/ 4137 h 6855352"/>
              <a:gd name="connsiteX3" fmla="*/ 7264329 w 7264329"/>
              <a:gd name="connsiteY3" fmla="*/ 6855352 h 6855352"/>
              <a:gd name="connsiteX4" fmla="*/ 0 w 7264329"/>
              <a:gd name="connsiteY4" fmla="*/ 6849376 h 6855352"/>
              <a:gd name="connsiteX0" fmla="*/ 0 w 7264329"/>
              <a:gd name="connsiteY0" fmla="*/ 6849376 h 6849376"/>
              <a:gd name="connsiteX1" fmla="*/ 0 w 7264329"/>
              <a:gd name="connsiteY1" fmla="*/ 0 h 6849376"/>
              <a:gd name="connsiteX2" fmla="*/ 4895698 w 7264329"/>
              <a:gd name="connsiteY2" fmla="*/ 4137 h 6849376"/>
              <a:gd name="connsiteX3" fmla="*/ 7264329 w 7264329"/>
              <a:gd name="connsiteY3" fmla="*/ 6849376 h 6849376"/>
              <a:gd name="connsiteX4" fmla="*/ 0 w 7264329"/>
              <a:gd name="connsiteY4" fmla="*/ 6849376 h 6849376"/>
              <a:gd name="connsiteX0" fmla="*/ 0 w 7264329"/>
              <a:gd name="connsiteY0" fmla="*/ 6854666 h 6854666"/>
              <a:gd name="connsiteX1" fmla="*/ 0 w 7264329"/>
              <a:gd name="connsiteY1" fmla="*/ 5290 h 6854666"/>
              <a:gd name="connsiteX2" fmla="*/ 4895698 w 7264329"/>
              <a:gd name="connsiteY2" fmla="*/ 0 h 6854666"/>
              <a:gd name="connsiteX3" fmla="*/ 7264329 w 7264329"/>
              <a:gd name="connsiteY3" fmla="*/ 6854666 h 6854666"/>
              <a:gd name="connsiteX4" fmla="*/ 0 w 7264329"/>
              <a:gd name="connsiteY4" fmla="*/ 6854666 h 6854666"/>
              <a:gd name="connsiteX0" fmla="*/ 0 w 7264329"/>
              <a:gd name="connsiteY0" fmla="*/ 6851524 h 6851524"/>
              <a:gd name="connsiteX1" fmla="*/ 0 w 7264329"/>
              <a:gd name="connsiteY1" fmla="*/ 2148 h 6851524"/>
              <a:gd name="connsiteX2" fmla="*/ 4895698 w 7264329"/>
              <a:gd name="connsiteY2" fmla="*/ 0 h 6851524"/>
              <a:gd name="connsiteX3" fmla="*/ 7264329 w 7264329"/>
              <a:gd name="connsiteY3" fmla="*/ 6851524 h 6851524"/>
              <a:gd name="connsiteX4" fmla="*/ 0 w 7264329"/>
              <a:gd name="connsiteY4" fmla="*/ 6851524 h 6851524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898840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898840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886271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4667 h 6854667"/>
              <a:gd name="connsiteX1" fmla="*/ 0 w 7267471"/>
              <a:gd name="connsiteY1" fmla="*/ 2148 h 6854667"/>
              <a:gd name="connsiteX2" fmla="*/ 4886271 w 7267471"/>
              <a:gd name="connsiteY2" fmla="*/ 0 h 6854667"/>
              <a:gd name="connsiteX3" fmla="*/ 7267471 w 7267471"/>
              <a:gd name="connsiteY3" fmla="*/ 6854667 h 6854667"/>
              <a:gd name="connsiteX4" fmla="*/ 3142 w 7267471"/>
              <a:gd name="connsiteY4" fmla="*/ 6854667 h 6854667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521768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7267471"/>
              <a:gd name="connsiteY0" fmla="*/ 6852519 h 6852519"/>
              <a:gd name="connsiteX1" fmla="*/ 0 w 7267471"/>
              <a:gd name="connsiteY1" fmla="*/ 0 h 6852519"/>
              <a:gd name="connsiteX2" fmla="*/ 4735952 w 7267471"/>
              <a:gd name="connsiteY2" fmla="*/ 995 h 6852519"/>
              <a:gd name="connsiteX3" fmla="*/ 7267471 w 7267471"/>
              <a:gd name="connsiteY3" fmla="*/ 6852519 h 6852519"/>
              <a:gd name="connsiteX4" fmla="*/ 3142 w 7267471"/>
              <a:gd name="connsiteY4" fmla="*/ 6852519 h 6852519"/>
              <a:gd name="connsiteX0" fmla="*/ 3142 w 6806152"/>
              <a:gd name="connsiteY0" fmla="*/ 6852519 h 6852519"/>
              <a:gd name="connsiteX1" fmla="*/ 0 w 6806152"/>
              <a:gd name="connsiteY1" fmla="*/ 0 h 6852519"/>
              <a:gd name="connsiteX2" fmla="*/ 4735952 w 6806152"/>
              <a:gd name="connsiteY2" fmla="*/ 995 h 6852519"/>
              <a:gd name="connsiteX3" fmla="*/ 6806152 w 6806152"/>
              <a:gd name="connsiteY3" fmla="*/ 6852519 h 6852519"/>
              <a:gd name="connsiteX4" fmla="*/ 3142 w 6806152"/>
              <a:gd name="connsiteY4" fmla="*/ 6852519 h 68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6152" h="6852519">
                <a:moveTo>
                  <a:pt x="3142" y="6852519"/>
                </a:moveTo>
                <a:cubicBezTo>
                  <a:pt x="2095" y="4568346"/>
                  <a:pt x="1047" y="2284173"/>
                  <a:pt x="0" y="0"/>
                </a:cubicBezTo>
                <a:lnTo>
                  <a:pt x="4735952" y="995"/>
                </a:lnTo>
                <a:lnTo>
                  <a:pt x="6806152" y="6852519"/>
                </a:lnTo>
                <a:lnTo>
                  <a:pt x="3142" y="6852519"/>
                </a:lnTo>
                <a:close/>
              </a:path>
            </a:pathLst>
          </a:custGeom>
          <a:ln>
            <a:solidFill>
              <a:srgbClr val="414241"/>
            </a:solidFill>
          </a:ln>
        </p:spPr>
        <p:txBody>
          <a:bodyPr anchor="ctr"/>
          <a:lstStyle>
            <a:lvl1pPr algn="ctr">
              <a:defRPr>
                <a:solidFill>
                  <a:srgbClr val="B4009E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34100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66900"/>
            <a:ext cx="11277600" cy="4533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1237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5CFBB3EC-AC91-8E45-9E42-0DA1434795C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 vert="horz" lIns="91440" tIns="45720" rIns="182880" bIns="182880" rtlCol="0" anchor="b" anchorCtr="0">
            <a:spAutoFit/>
          </a:bodyPr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529AFA16-AEC4-7D4A-82F3-BDAE8E49079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2478437" y="16476"/>
            <a:ext cx="1054899" cy="6900254"/>
            <a:chOff x="12478437" y="16476"/>
            <a:chExt cx="1054899" cy="6900254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12481674" y="2825291"/>
              <a:ext cx="899599" cy="830046"/>
              <a:chOff x="12481674" y="567"/>
              <a:chExt cx="899599" cy="830046"/>
            </a:xfrm>
          </p:grpSpPr>
          <p:sp>
            <p:nvSpPr>
              <p:cNvPr id="57" name="Rectangle 56"/>
              <p:cNvSpPr/>
              <p:nvPr userDrawn="1"/>
            </p:nvSpPr>
            <p:spPr>
              <a:xfrm>
                <a:off x="12481674" y="567"/>
                <a:ext cx="899599" cy="830046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solidFill>
                    <a:schemeClr val="tx1"/>
                  </a:solidFill>
                  <a:latin typeface="Segoe UI" charset="0"/>
                  <a:ea typeface="Segoe UI" charset="0"/>
                  <a:cs typeface="Segoe UI" charset="0"/>
                </a:endParaRPr>
              </a:p>
            </p:txBody>
          </p:sp>
          <p:sp>
            <p:nvSpPr>
              <p:cNvPr id="58" name="Content Placeholder 17"/>
              <p:cNvSpPr txBox="1">
                <a:spLocks/>
              </p:cNvSpPr>
              <p:nvPr userDrawn="1"/>
            </p:nvSpPr>
            <p:spPr>
              <a:xfrm>
                <a:off x="12538855" y="37543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>
                    <a:solidFill>
                      <a:schemeClr val="tx1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BACKGROUND 1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1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R66 G66 B66</a:t>
                </a:r>
                <a:br>
                  <a:rPr lang="en-US" sz="700" b="1" i="0" dirty="0">
                    <a:solidFill>
                      <a:schemeClr val="tx1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tr-TR" sz="700" b="1" i="0" dirty="0">
                    <a:solidFill>
                      <a:schemeClr val="tx1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424242</a:t>
                </a:r>
                <a:endParaRPr lang="en-US" sz="700" b="1" i="0" dirty="0">
                  <a:solidFill>
                    <a:schemeClr val="tx1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</p:grpSp>
        <p:sp>
          <p:nvSpPr>
            <p:cNvPr id="13" name="Text Placeholder 16"/>
            <p:cNvSpPr txBox="1">
              <a:spLocks/>
            </p:cNvSpPr>
            <p:nvPr/>
          </p:nvSpPr>
          <p:spPr>
            <a:xfrm>
              <a:off x="12559431" y="201180"/>
              <a:ext cx="973905" cy="25602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0" indent="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Pct val="120000"/>
                <a:buFontTx/>
                <a:buNone/>
                <a:defRPr lang="en-US" sz="1800" b="0" i="0" kern="1200" dirty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1pPr>
              <a:lvl2pPr marL="228600" indent="-230188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20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2pPr>
              <a:lvl3pPr marL="4572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17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3pPr>
              <a:lvl4pPr marL="6858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tabLst/>
                <a:defRPr lang="en-US" sz="14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4pPr>
              <a:lvl5pPr marL="1254125" indent="-285750" algn="l" defTabSz="914132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Arial"/>
                <a:buChar char="•"/>
                <a:defRPr lang="en-US" sz="1800" b="0" i="0" kern="1200" dirty="0">
                  <a:solidFill>
                    <a:schemeClr val="tx1"/>
                  </a:solidFill>
                  <a:effectLst/>
                  <a:latin typeface="Segoe UI Light" charset="0"/>
                  <a:ea typeface="+mn-ea"/>
                  <a:cs typeface="Segoe UI Light" charset="0"/>
                </a:defRPr>
              </a:lvl5pPr>
              <a:lvl6pPr marL="2513861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26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92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57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tx1"/>
                  </a:solidFill>
                </a:rPr>
                <a:t>Chart Colors</a:t>
              </a:r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12481674" y="174765"/>
              <a:ext cx="899599" cy="830046"/>
              <a:chOff x="12481674" y="1038535"/>
              <a:chExt cx="899599" cy="83004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2481674" y="1038535"/>
                <a:ext cx="899599" cy="8300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solidFill>
                    <a:schemeClr val="tx1"/>
                  </a:solidFill>
                  <a:latin typeface="Segoe UI" charset="0"/>
                  <a:ea typeface="Segoe UI" charset="0"/>
                  <a:cs typeface="Segoe UI" charset="0"/>
                </a:endParaRPr>
              </a:p>
            </p:txBody>
          </p:sp>
          <p:sp>
            <p:nvSpPr>
              <p:cNvPr id="14" name="Content Placeholder 17"/>
              <p:cNvSpPr txBox="1">
                <a:spLocks/>
              </p:cNvSpPr>
              <p:nvPr/>
            </p:nvSpPr>
            <p:spPr>
              <a:xfrm>
                <a:off x="12538855" y="1075511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1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AZURE Blue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1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R0 G120 B215</a:t>
                </a:r>
                <a:br>
                  <a:rPr lang="en-US" sz="700" b="1" i="0" dirty="0">
                    <a:solidFill>
                      <a:schemeClr val="tx1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tr-TR" sz="700" b="1" i="0" dirty="0">
                    <a:solidFill>
                      <a:schemeClr val="tx1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0078D7</a:t>
                </a:r>
                <a:endParaRPr lang="en-US" sz="700" b="1" i="0" dirty="0">
                  <a:solidFill>
                    <a:schemeClr val="tx1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DFBAE3-68D9-4F23-BC09-995958797A9A}"/>
                </a:ext>
              </a:extLst>
            </p:cNvPr>
            <p:cNvGrpSpPr/>
            <p:nvPr userDrawn="1"/>
          </p:nvGrpSpPr>
          <p:grpSpPr>
            <a:xfrm>
              <a:off x="12482262" y="5456419"/>
              <a:ext cx="896684" cy="324884"/>
              <a:chOff x="12442099" y="7665719"/>
              <a:chExt cx="896684" cy="32488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2442099" y="7665719"/>
                <a:ext cx="896684" cy="3087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 b="1" i="0"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  <p:sp>
            <p:nvSpPr>
              <p:cNvPr id="15" name="Content Placeholder 17"/>
              <p:cNvSpPr txBox="1">
                <a:spLocks/>
              </p:cNvSpPr>
              <p:nvPr/>
            </p:nvSpPr>
            <p:spPr>
              <a:xfrm>
                <a:off x="12500301" y="7707561"/>
                <a:ext cx="808679" cy="28304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1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R0 G138 B249</a:t>
                </a:r>
                <a:br>
                  <a:rPr lang="en-US" sz="700" b="1" i="0" dirty="0">
                    <a:solidFill>
                      <a:schemeClr val="tx1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is-IS" sz="700" b="1" i="0" dirty="0">
                    <a:solidFill>
                      <a:schemeClr val="tx1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008AF9</a:t>
                </a:r>
                <a:endParaRPr lang="en-US" sz="700" b="1" i="0" dirty="0">
                  <a:solidFill>
                    <a:schemeClr val="tx1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</p:grpSp>
        <p:grpSp>
          <p:nvGrpSpPr>
            <p:cNvPr id="59" name="Group 58"/>
            <p:cNvGrpSpPr/>
            <p:nvPr userDrawn="1"/>
          </p:nvGrpSpPr>
          <p:grpSpPr>
            <a:xfrm>
              <a:off x="12481674" y="1058688"/>
              <a:ext cx="896685" cy="830046"/>
              <a:chOff x="12481674" y="1905452"/>
              <a:chExt cx="896685" cy="83004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2481674" y="1905452"/>
                <a:ext cx="896685" cy="8300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Segoe UI" charset="0"/>
                  <a:ea typeface="Segoe UI" charset="0"/>
                  <a:cs typeface="Segoe UI" charset="0"/>
                </a:endParaRPr>
              </a:p>
            </p:txBody>
          </p:sp>
          <p:sp>
            <p:nvSpPr>
              <p:cNvPr id="16" name="Content Placeholder 17"/>
              <p:cNvSpPr txBox="1">
                <a:spLocks/>
              </p:cNvSpPr>
              <p:nvPr/>
            </p:nvSpPr>
            <p:spPr>
              <a:xfrm>
                <a:off x="12538855" y="1949994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Medium Blue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R77 G176 B255</a:t>
                </a:r>
                <a:b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cs-CZ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4DB0FF</a:t>
                </a:r>
                <a:endPara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C330CFF-4FDE-4352-9D1C-62BD69F6DBA6}"/>
                </a:ext>
              </a:extLst>
            </p:cNvPr>
            <p:cNvGrpSpPr/>
            <p:nvPr userDrawn="1"/>
          </p:nvGrpSpPr>
          <p:grpSpPr>
            <a:xfrm rot="5400000">
              <a:off x="12753338" y="5555171"/>
              <a:ext cx="354532" cy="896684"/>
              <a:chOff x="12516568" y="4568745"/>
              <a:chExt cx="354532" cy="896684"/>
            </a:xfrm>
          </p:grpSpPr>
          <p:sp>
            <p:nvSpPr>
              <p:cNvPr id="11" name="Rectangle 10"/>
              <p:cNvSpPr/>
              <p:nvPr/>
            </p:nvSpPr>
            <p:spPr>
              <a:xfrm rot="16200000">
                <a:off x="12222616" y="4862697"/>
                <a:ext cx="896684" cy="308780"/>
              </a:xfrm>
              <a:prstGeom prst="rect">
                <a:avLst/>
              </a:prstGeom>
              <a:solidFill>
                <a:srgbClr val="94D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 b="1" i="0"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  <p:sp>
            <p:nvSpPr>
              <p:cNvPr id="17" name="Content Placeholder 17"/>
              <p:cNvSpPr txBox="1">
                <a:spLocks/>
              </p:cNvSpPr>
              <p:nvPr/>
            </p:nvSpPr>
            <p:spPr>
              <a:xfrm rot="16200000">
                <a:off x="12340014" y="4888515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R148 G208 B255</a:t>
                </a:r>
                <a:b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94D0FF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2481674" y="1941403"/>
              <a:ext cx="890209" cy="8300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Segoe UI" charset="0"/>
                <a:ea typeface="Segoe UI" charset="0"/>
                <a:cs typeface="Segoe UI" charset="0"/>
              </a:endParaRPr>
            </a:p>
          </p:txBody>
        </p:sp>
        <p:sp>
          <p:nvSpPr>
            <p:cNvPr id="18" name="Content Placeholder 17"/>
            <p:cNvSpPr txBox="1">
              <a:spLocks/>
            </p:cNvSpPr>
            <p:nvPr/>
          </p:nvSpPr>
          <p:spPr>
            <a:xfrm>
              <a:off x="12538855" y="1998507"/>
              <a:ext cx="749483" cy="31268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Pct val="120000"/>
                <a:buFontTx/>
                <a:buNone/>
                <a:defRPr kumimoji="0" lang="en-US" sz="1800" b="1" i="0" u="none" strike="noStrike" kern="1200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/>
                  <a:ea typeface="Segoe UI" charset="0"/>
                  <a:cs typeface="+mn-cs"/>
                </a:defRPr>
              </a:lvl1pPr>
              <a:lvl2pPr marL="228600" indent="-230188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20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2pPr>
              <a:lvl3pPr marL="4572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17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3pPr>
              <a:lvl4pPr marL="6858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tabLst/>
                <a:defRPr lang="en-US" sz="14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4pPr>
              <a:lvl5pPr marL="1254125" indent="-285750" algn="l" defTabSz="914132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Arial"/>
                <a:buChar char="•"/>
                <a:defRPr lang="en-US" sz="1800" b="0" i="0" kern="1200" dirty="0">
                  <a:solidFill>
                    <a:schemeClr val="tx1"/>
                  </a:solidFill>
                  <a:effectLst/>
                  <a:latin typeface="Segoe UI Light" charset="0"/>
                  <a:ea typeface="+mn-ea"/>
                  <a:cs typeface="Segoe UI Light" charset="0"/>
                </a:defRPr>
              </a:lvl5pPr>
              <a:lvl6pPr marL="2513861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26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92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57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Light Blue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R177 G214 B242</a:t>
              </a:r>
              <a:b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</a:br>
              <a: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B1D6F2</a:t>
              </a:r>
            </a:p>
          </p:txBody>
        </p:sp>
        <p:sp>
          <p:nvSpPr>
            <p:cNvPr id="64" name="Content Placeholder 17"/>
            <p:cNvSpPr txBox="1">
              <a:spLocks/>
            </p:cNvSpPr>
            <p:nvPr userDrawn="1"/>
          </p:nvSpPr>
          <p:spPr>
            <a:xfrm>
              <a:off x="12484913" y="4810897"/>
              <a:ext cx="803425" cy="24633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Pct val="120000"/>
                <a:buFontTx/>
                <a:buNone/>
                <a:defRPr kumimoji="0" lang="en-US" sz="1800" b="1" i="0" u="none" strike="noStrike" kern="1200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/>
                  <a:ea typeface="Segoe UI" charset="0"/>
                  <a:cs typeface="+mn-cs"/>
                </a:defRPr>
              </a:lvl1pPr>
              <a:lvl2pPr marL="228600" indent="-230188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20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2pPr>
              <a:lvl3pPr marL="4572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17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3pPr>
              <a:lvl4pPr marL="6858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tabLst/>
                <a:defRPr lang="en-US" sz="14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4pPr>
              <a:lvl5pPr marL="1254125" indent="-285750" algn="l" defTabSz="914132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Arial"/>
                <a:buChar char="•"/>
                <a:defRPr lang="en-US" sz="1800" b="0" i="0" kern="1200" dirty="0">
                  <a:solidFill>
                    <a:schemeClr val="tx1"/>
                  </a:solidFill>
                  <a:effectLst/>
                  <a:latin typeface="Segoe UI Light" charset="0"/>
                  <a:ea typeface="+mn-ea"/>
                  <a:cs typeface="Segoe UI Light" charset="0"/>
                </a:defRPr>
              </a:lvl5pPr>
              <a:lvl6pPr marL="2513861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26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92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57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Secondary (Chart) Colors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555B8AF-F664-4114-91EF-FDD01AB85822}"/>
                </a:ext>
              </a:extLst>
            </p:cNvPr>
            <p:cNvGrpSpPr/>
            <p:nvPr userDrawn="1"/>
          </p:nvGrpSpPr>
          <p:grpSpPr>
            <a:xfrm rot="5400000">
              <a:off x="12751547" y="6295566"/>
              <a:ext cx="354531" cy="887798"/>
              <a:chOff x="12516569" y="1875457"/>
              <a:chExt cx="354531" cy="911749"/>
            </a:xfrm>
          </p:grpSpPr>
          <p:sp>
            <p:nvSpPr>
              <p:cNvPr id="20" name="Rectangle 19"/>
              <p:cNvSpPr/>
              <p:nvPr userDrawn="1"/>
            </p:nvSpPr>
            <p:spPr>
              <a:xfrm rot="16200000">
                <a:off x="12215084" y="2176942"/>
                <a:ext cx="911749" cy="30878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 b="1" i="0"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  <p:sp>
            <p:nvSpPr>
              <p:cNvPr id="24" name="Content Placeholder 17"/>
              <p:cNvSpPr txBox="1">
                <a:spLocks/>
              </p:cNvSpPr>
              <p:nvPr userDrawn="1"/>
            </p:nvSpPr>
            <p:spPr>
              <a:xfrm rot="16200000">
                <a:off x="12340014" y="2196348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R217 G217 B217</a:t>
                </a:r>
                <a:b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D9D9D9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71ED8C-D29F-4855-89B3-9562BCBD74AF}"/>
                </a:ext>
              </a:extLst>
            </p:cNvPr>
            <p:cNvGrpSpPr/>
            <p:nvPr userDrawn="1"/>
          </p:nvGrpSpPr>
          <p:grpSpPr>
            <a:xfrm rot="5400000">
              <a:off x="12749513" y="4819221"/>
              <a:ext cx="354532" cy="896684"/>
              <a:chOff x="12494037" y="985248"/>
              <a:chExt cx="354532" cy="896684"/>
            </a:xfrm>
          </p:grpSpPr>
          <p:sp>
            <p:nvSpPr>
              <p:cNvPr id="21" name="Rectangle 20"/>
              <p:cNvSpPr/>
              <p:nvPr userDrawn="1"/>
            </p:nvSpPr>
            <p:spPr>
              <a:xfrm rot="16200000">
                <a:off x="12200085" y="1279200"/>
                <a:ext cx="896684" cy="3087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 b="1" i="0"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  <p:sp>
            <p:nvSpPr>
              <p:cNvPr id="25" name="Content Placeholder 17"/>
              <p:cNvSpPr txBox="1">
                <a:spLocks/>
              </p:cNvSpPr>
              <p:nvPr userDrawn="1"/>
            </p:nvSpPr>
            <p:spPr>
              <a:xfrm rot="16200000">
                <a:off x="12317483" y="1305019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R3 G90 B160</a:t>
                </a:r>
                <a:b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0359A0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6F8C03F-B065-4D7E-A94A-2F3C1CB6E429}"/>
                </a:ext>
              </a:extLst>
            </p:cNvPr>
            <p:cNvGrpSpPr/>
            <p:nvPr userDrawn="1"/>
          </p:nvGrpSpPr>
          <p:grpSpPr>
            <a:xfrm rot="5400000">
              <a:off x="12749513" y="5928237"/>
              <a:ext cx="354531" cy="890209"/>
              <a:chOff x="12516569" y="100392"/>
              <a:chExt cx="354531" cy="890209"/>
            </a:xfrm>
          </p:grpSpPr>
          <p:sp>
            <p:nvSpPr>
              <p:cNvPr id="22" name="Rectangle 21"/>
              <p:cNvSpPr/>
              <p:nvPr userDrawn="1"/>
            </p:nvSpPr>
            <p:spPr>
              <a:xfrm rot="16200000">
                <a:off x="12225854" y="391107"/>
                <a:ext cx="890209" cy="308780"/>
              </a:xfrm>
              <a:prstGeom prst="rect">
                <a:avLst/>
              </a:prstGeom>
              <a:solidFill>
                <a:srgbClr val="79797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 b="1" i="0"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  <p:sp>
            <p:nvSpPr>
              <p:cNvPr id="26" name="Content Placeholder 17"/>
              <p:cNvSpPr txBox="1">
                <a:spLocks/>
              </p:cNvSpPr>
              <p:nvPr userDrawn="1"/>
            </p:nvSpPr>
            <p:spPr>
              <a:xfrm rot="16200000">
                <a:off x="12340014" y="402335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R121 G121 B121</a:t>
                </a:r>
                <a:b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fi-FI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797979</a:t>
                </a:r>
                <a:endParaRPr lang="en-US" sz="700" b="1" i="0" dirty="0">
                  <a:solidFill>
                    <a:schemeClr val="bg2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</p:grpSp>
        <p:grpSp>
          <p:nvGrpSpPr>
            <p:cNvPr id="61" name="Group 60"/>
            <p:cNvGrpSpPr/>
            <p:nvPr userDrawn="1"/>
          </p:nvGrpSpPr>
          <p:grpSpPr>
            <a:xfrm>
              <a:off x="12481674" y="3709179"/>
              <a:ext cx="890209" cy="830046"/>
              <a:chOff x="12481674" y="2772369"/>
              <a:chExt cx="890209" cy="83004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2481674" y="2772369"/>
                <a:ext cx="890209" cy="83004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Segoe UI" charset="0"/>
                  <a:ea typeface="Segoe UI" charset="0"/>
                  <a:cs typeface="Segoe UI" charset="0"/>
                </a:endParaRPr>
              </a:p>
            </p:txBody>
          </p:sp>
          <p:sp>
            <p:nvSpPr>
              <p:cNvPr id="63" name="Content Placeholder 17"/>
              <p:cNvSpPr txBox="1">
                <a:spLocks/>
              </p:cNvSpPr>
              <p:nvPr/>
            </p:nvSpPr>
            <p:spPr>
              <a:xfrm>
                <a:off x="12538855" y="2822450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BACKGROUND 2</a:t>
                </a:r>
                <a:endPara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R233 G233 B233</a:t>
                </a:r>
                <a:b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E9E9E9</a:t>
                </a:r>
              </a:p>
            </p:txBody>
          </p:sp>
        </p:grpSp>
        <p:sp>
          <p:nvSpPr>
            <p:cNvPr id="65" name="Content Placeholder 17"/>
            <p:cNvSpPr txBox="1">
              <a:spLocks/>
            </p:cNvSpPr>
            <p:nvPr userDrawn="1"/>
          </p:nvSpPr>
          <p:spPr>
            <a:xfrm>
              <a:off x="12484913" y="16476"/>
              <a:ext cx="803425" cy="24633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Pct val="120000"/>
                <a:buFontTx/>
                <a:buNone/>
                <a:defRPr kumimoji="0" lang="en-US" sz="1800" b="1" i="0" u="none" strike="noStrike" kern="1200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/>
                  <a:ea typeface="Segoe UI" charset="0"/>
                  <a:cs typeface="+mn-cs"/>
                </a:defRPr>
              </a:lvl1pPr>
              <a:lvl2pPr marL="228600" indent="-230188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20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2pPr>
              <a:lvl3pPr marL="4572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17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3pPr>
              <a:lvl4pPr marL="6858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tabLst/>
                <a:defRPr lang="en-US" sz="14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4pPr>
              <a:lvl5pPr marL="1254125" indent="-285750" algn="l" defTabSz="914132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Arial"/>
                <a:buChar char="•"/>
                <a:defRPr lang="en-US" sz="1800" b="0" i="0" kern="1200" dirty="0">
                  <a:solidFill>
                    <a:schemeClr val="tx1"/>
                  </a:solidFill>
                  <a:effectLst/>
                  <a:latin typeface="Segoe UI Light" charset="0"/>
                  <a:ea typeface="+mn-ea"/>
                  <a:cs typeface="Segoe UI Light" charset="0"/>
                </a:defRPr>
              </a:lvl5pPr>
              <a:lvl6pPr marL="2513861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26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92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57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Primary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08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407" r:id="rId3"/>
    <p:sldLayoutId id="2147484411" r:id="rId4"/>
    <p:sldLayoutId id="2147484424" r:id="rId5"/>
    <p:sldLayoutId id="2147484395" r:id="rId6"/>
    <p:sldLayoutId id="2147484531" r:id="rId7"/>
    <p:sldLayoutId id="2147484532" r:id="rId8"/>
    <p:sldLayoutId id="2147484530" r:id="rId9"/>
    <p:sldLayoutId id="2147484475" r:id="rId10"/>
    <p:sldLayoutId id="2147484417" r:id="rId11"/>
    <p:sldLayoutId id="2147484379" r:id="rId12"/>
    <p:sldLayoutId id="2147484380" r:id="rId13"/>
    <p:sldLayoutId id="2147484378" r:id="rId14"/>
    <p:sldLayoutId id="2147484381" r:id="rId15"/>
    <p:sldLayoutId id="2147484382" r:id="rId16"/>
    <p:sldLayoutId id="2147484388" r:id="rId17"/>
    <p:sldLayoutId id="2147484533" r:id="rId18"/>
    <p:sldLayoutId id="2147484387" r:id="rId19"/>
    <p:sldLayoutId id="2147484534" r:id="rId20"/>
    <p:sldLayoutId id="2147484386" r:id="rId21"/>
    <p:sldLayoutId id="2147484428" r:id="rId22"/>
    <p:sldLayoutId id="2147484430" r:id="rId23"/>
    <p:sldLayoutId id="2147484383" r:id="rId24"/>
    <p:sldLayoutId id="2147484384" r:id="rId25"/>
    <p:sldLayoutId id="2147484385" r:id="rId26"/>
    <p:sldLayoutId id="2147484390" r:id="rId27"/>
    <p:sldLayoutId id="2147484391" r:id="rId28"/>
    <p:sldLayoutId id="2147484389" r:id="rId29"/>
    <p:sldLayoutId id="2147484537" r:id="rId30"/>
    <p:sldLayoutId id="2147484538" r:id="rId31"/>
  </p:sldLayoutIdLst>
  <p:hf sldNum="0" hdr="0" ftr="0" dt="0"/>
  <p:txStyles>
    <p:titleStyle>
      <a:lvl1pPr marL="0" indent="0" algn="l" defTabSz="914132" rtl="0" eaLnBrk="1" latinLnBrk="0" hangingPunct="1">
        <a:lnSpc>
          <a:spcPct val="90000"/>
        </a:lnSpc>
        <a:spcBef>
          <a:spcPct val="0"/>
        </a:spcBef>
        <a:buFont typeface="Arial" charset="0"/>
        <a:buNone/>
        <a:defRPr lang="en-US" sz="4400" b="1" i="0" kern="1200" spc="-100" baseline="0">
          <a:solidFill>
            <a:schemeClr val="tx1"/>
          </a:solidFill>
          <a:latin typeface="Segoe UI Semibold" charset="0"/>
          <a:ea typeface="Segoe UI Semibold" charset="0"/>
          <a:cs typeface="Segoe UI Semibold" charset="0"/>
        </a:defRPr>
      </a:lvl1pPr>
    </p:titleStyle>
    <p:bodyStyle>
      <a:lvl1pPr marL="0" indent="0" algn="l" defTabSz="914132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Clr>
          <a:schemeClr val="bg1"/>
        </a:buClr>
        <a:buSzPct val="120000"/>
        <a:buFontTx/>
        <a:buNone/>
        <a:defRPr lang="en-US" sz="2800" b="1" i="0" kern="1200" dirty="0" smtClean="0">
          <a:solidFill>
            <a:schemeClr val="tx1"/>
          </a:solidFill>
          <a:effectLst/>
          <a:latin typeface="Segoe UI Semibold" charset="0"/>
          <a:ea typeface="Segoe UI Semibold" charset="0"/>
          <a:cs typeface="Segoe UI Semibold" charset="0"/>
        </a:defRPr>
      </a:lvl1pPr>
      <a:lvl2pPr marL="0" indent="0" algn="l" defTabSz="91413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10000"/>
        <a:buFont typeface="Arial" charset="0"/>
        <a:buNone/>
        <a:defRPr lang="en-US" sz="2000" b="0" i="0" kern="1200" dirty="0" smtClean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2pPr>
      <a:lvl3pPr marL="288925" indent="-222250" algn="l" defTabSz="91413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20000"/>
        <a:buFont typeface="Arial" charset="0"/>
        <a:buChar char="•"/>
        <a:defRPr lang="en-US" sz="2000" b="0" i="0" kern="1200" dirty="0" smtClean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3pPr>
      <a:lvl4pPr marL="631825" indent="-182880" algn="l" defTabSz="91413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charset="0"/>
        <a:buChar char="•"/>
        <a:tabLst/>
        <a:defRPr lang="en-US" sz="1800" b="0" i="0" kern="1200" dirty="0" smtClean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4pPr>
      <a:lvl5pPr marL="1162685" indent="-194310" algn="l" defTabSz="914132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/>
        <a:buChar char="•"/>
        <a:defRPr lang="en-US" sz="1600" b="0" i="0" kern="1200" dirty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5pPr>
      <a:lvl6pPr marL="1965221" indent="-228533" algn="l" defTabSz="91413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26" indent="-228533" algn="l" defTabSz="9141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92" indent="-228533" algn="l" defTabSz="9141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57" indent="-228533" algn="l" defTabSz="9141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5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2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7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2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8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4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9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24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C35EA4"/>
          </p15:clr>
        </p15:guide>
        <p15:guide id="2" pos="7392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orient="horz" pos="3840">
          <p15:clr>
            <a:srgbClr val="F26B43"/>
          </p15:clr>
        </p15:guide>
        <p15:guide id="7" pos="744">
          <p15:clr>
            <a:srgbClr val="C35EA4"/>
          </p15:clr>
        </p15:guide>
        <p15:guide id="8" pos="1176">
          <p15:clr>
            <a:srgbClr val="C35EA4"/>
          </p15:clr>
        </p15:guide>
        <p15:guide id="10" pos="1632">
          <p15:clr>
            <a:srgbClr val="C35EA4"/>
          </p15:clr>
        </p15:guide>
        <p15:guide id="13" pos="2520">
          <p15:clr>
            <a:srgbClr val="C35EA4"/>
          </p15:clr>
        </p15:guide>
        <p15:guide id="15" pos="2952">
          <p15:clr>
            <a:srgbClr val="C35EA4"/>
          </p15:clr>
        </p15:guide>
        <p15:guide id="16" pos="3408">
          <p15:clr>
            <a:srgbClr val="C35EA4"/>
          </p15:clr>
        </p15:guide>
        <p15:guide id="20" pos="4296">
          <p15:clr>
            <a:srgbClr val="C35EA4"/>
          </p15:clr>
        </p15:guide>
        <p15:guide id="22" pos="4728">
          <p15:clr>
            <a:srgbClr val="C35EA4"/>
          </p15:clr>
        </p15:guide>
        <p15:guide id="23" pos="5184">
          <p15:clr>
            <a:srgbClr val="C35EA4"/>
          </p15:clr>
        </p15:guide>
        <p15:guide id="24" pos="5616">
          <p15:clr>
            <a:srgbClr val="C35EA4"/>
          </p15:clr>
        </p15:guide>
        <p15:guide id="25" pos="6048">
          <p15:clr>
            <a:srgbClr val="C35EA4"/>
          </p15:clr>
        </p15:guide>
        <p15:guide id="28" pos="6504">
          <p15:clr>
            <a:srgbClr val="C35EA4"/>
          </p15:clr>
        </p15:guide>
        <p15:guide id="30" pos="6936">
          <p15:clr>
            <a:srgbClr val="C35EA4"/>
          </p15:clr>
        </p15:guide>
        <p15:guide id="32" pos="2064">
          <p15:clr>
            <a:srgbClr val="C35EA4"/>
          </p15:clr>
        </p15:guide>
        <p15:guide id="33" pos="3840">
          <p15:clr>
            <a:srgbClr val="C35EA4"/>
          </p15:clr>
        </p15:guide>
        <p15:guide id="38" orient="horz" pos="744">
          <p15:clr>
            <a:srgbClr val="F26B43"/>
          </p15:clr>
        </p15:guide>
        <p15:guide id="40" orient="horz" pos="1176">
          <p15:clr>
            <a:srgbClr val="F26B43"/>
          </p15:clr>
        </p15:guide>
        <p15:guide id="41" orient="horz" pos="1632">
          <p15:clr>
            <a:srgbClr val="F26B43"/>
          </p15:clr>
        </p15:guide>
        <p15:guide id="42" orient="horz" pos="2064">
          <p15:clr>
            <a:srgbClr val="F26B43"/>
          </p15:clr>
        </p15:guide>
        <p15:guide id="45" orient="horz" pos="2520">
          <p15:clr>
            <a:srgbClr val="F26B43"/>
          </p15:clr>
        </p15:guide>
        <p15:guide id="46" orient="horz" pos="2952">
          <p15:clr>
            <a:srgbClr val="F26B43"/>
          </p15:clr>
        </p15:guide>
        <p15:guide id="47" orient="horz" pos="4272">
          <p15:clr>
            <a:srgbClr val="F26B43"/>
          </p15:clr>
        </p15:guide>
        <p15:guide id="48" orient="horz" pos="33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66900"/>
            <a:ext cx="11277600" cy="4533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1237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6" name="Text Placeholder 16">
            <a:extLst>
              <a:ext uri="{FF2B5EF4-FFF2-40B4-BE49-F238E27FC236}">
                <a16:creationId xmlns:a16="http://schemas.microsoft.com/office/drawing/2014/main" id="{64E687F7-ADFB-431B-BFAD-ECA70B8FBAA9}"/>
              </a:ext>
            </a:extLst>
          </p:cNvPr>
          <p:cNvSpPr txBox="1">
            <a:spLocks/>
          </p:cNvSpPr>
          <p:nvPr userDrawn="1"/>
        </p:nvSpPr>
        <p:spPr>
          <a:xfrm>
            <a:off x="12559431" y="201180"/>
            <a:ext cx="973905" cy="256020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1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Tx/>
              <a:buNone/>
              <a:defRPr lang="en-US" sz="1800" b="0" i="0" kern="1200" dirty="0">
                <a:solidFill>
                  <a:schemeClr val="bg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1pPr>
            <a:lvl2pPr marL="228600" indent="-230188" algn="l" defTabSz="9141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lang="en-US" sz="2000" b="0" i="0" kern="1200" dirty="0" smtClean="0">
                <a:solidFill>
                  <a:schemeClr val="bg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2pPr>
            <a:lvl3pPr marL="457200" indent="-228600" algn="l" defTabSz="9141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lang="en-US" sz="1700" b="0" i="0" kern="1200" dirty="0" smtClean="0">
                <a:solidFill>
                  <a:schemeClr val="bg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3pPr>
            <a:lvl4pPr marL="685800" indent="-228600" algn="l" defTabSz="9141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charset="0"/>
              <a:buChar char="•"/>
              <a:tabLst/>
              <a:defRPr lang="en-US" sz="1400" b="0" i="0" kern="1200" dirty="0" smtClean="0">
                <a:solidFill>
                  <a:schemeClr val="bg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4pPr>
            <a:lvl5pPr marL="1254125" indent="-285750" algn="l" defTabSz="914132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lang="en-US" sz="1800" b="0" i="0" kern="1200" dirty="0">
                <a:solidFill>
                  <a:schemeClr val="tx1"/>
                </a:solidFill>
                <a:effectLst/>
                <a:latin typeface="Segoe UI Light" charset="0"/>
                <a:ea typeface="+mn-ea"/>
                <a:cs typeface="Segoe UI Light" charset="0"/>
              </a:defRPr>
            </a:lvl5pPr>
            <a:lvl6pPr marL="2513861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26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92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57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32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14241"/>
              </a:buClr>
              <a:buSzPct val="1200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charset="0"/>
                <a:cs typeface="Segoe UI" charset="0"/>
              </a:rPr>
              <a:t>Chart Colors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478437" y="16476"/>
            <a:ext cx="1054899" cy="6900254"/>
            <a:chOff x="12478437" y="16476"/>
            <a:chExt cx="1054899" cy="6900254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12481674" y="2825291"/>
              <a:ext cx="899599" cy="830046"/>
              <a:chOff x="12481674" y="567"/>
              <a:chExt cx="899599" cy="830046"/>
            </a:xfrm>
          </p:grpSpPr>
          <p:sp>
            <p:nvSpPr>
              <p:cNvPr id="65" name="Rectangle 64"/>
              <p:cNvSpPr/>
              <p:nvPr userDrawn="1"/>
            </p:nvSpPr>
            <p:spPr>
              <a:xfrm>
                <a:off x="12481674" y="567"/>
                <a:ext cx="899599" cy="830046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solidFill>
                    <a:schemeClr val="tx1"/>
                  </a:solidFill>
                  <a:latin typeface="Segoe UI" charset="0"/>
                  <a:ea typeface="Segoe UI" charset="0"/>
                  <a:cs typeface="Segoe UI" charset="0"/>
                </a:endParaRPr>
              </a:p>
            </p:txBody>
          </p:sp>
          <p:sp>
            <p:nvSpPr>
              <p:cNvPr id="94" name="Content Placeholder 17"/>
              <p:cNvSpPr txBox="1">
                <a:spLocks/>
              </p:cNvSpPr>
              <p:nvPr userDrawn="1"/>
            </p:nvSpPr>
            <p:spPr>
              <a:xfrm>
                <a:off x="12538855" y="37543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BACKGROUND 1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R66 G66 B66</a:t>
                </a:r>
                <a:b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tr-TR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424242</a:t>
                </a:r>
                <a:endParaRPr lang="en-US" sz="700" b="1" i="0" dirty="0">
                  <a:solidFill>
                    <a:schemeClr val="bg2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</p:grpSp>
        <p:sp>
          <p:nvSpPr>
            <p:cNvPr id="36" name="Text Placeholder 16"/>
            <p:cNvSpPr txBox="1">
              <a:spLocks/>
            </p:cNvSpPr>
            <p:nvPr/>
          </p:nvSpPr>
          <p:spPr>
            <a:xfrm>
              <a:off x="12559431" y="201180"/>
              <a:ext cx="973905" cy="25602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0" indent="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Pct val="120000"/>
                <a:buFontTx/>
                <a:buNone/>
                <a:defRPr lang="en-US" sz="1800" b="0" i="0" kern="1200" dirty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1pPr>
              <a:lvl2pPr marL="228600" indent="-230188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20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2pPr>
              <a:lvl3pPr marL="4572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17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3pPr>
              <a:lvl4pPr marL="6858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tabLst/>
                <a:defRPr lang="en-US" sz="14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4pPr>
              <a:lvl5pPr marL="1254125" indent="-285750" algn="l" defTabSz="914132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Arial"/>
                <a:buChar char="•"/>
                <a:defRPr lang="en-US" sz="1800" b="0" i="0" kern="1200" dirty="0">
                  <a:solidFill>
                    <a:schemeClr val="tx1"/>
                  </a:solidFill>
                  <a:effectLst/>
                  <a:latin typeface="Segoe UI Light" charset="0"/>
                  <a:ea typeface="+mn-ea"/>
                  <a:cs typeface="Segoe UI Light" charset="0"/>
                </a:defRPr>
              </a:lvl5pPr>
              <a:lvl6pPr marL="2513861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26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92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57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tx1"/>
                  </a:solidFill>
                </a:rPr>
                <a:t>Chart Colors</a:t>
              </a:r>
            </a:p>
          </p:txBody>
        </p:sp>
        <p:grpSp>
          <p:nvGrpSpPr>
            <p:cNvPr id="37" name="Group 36"/>
            <p:cNvGrpSpPr/>
            <p:nvPr userDrawn="1"/>
          </p:nvGrpSpPr>
          <p:grpSpPr>
            <a:xfrm>
              <a:off x="12481674" y="174765"/>
              <a:ext cx="899599" cy="830046"/>
              <a:chOff x="12481674" y="1038535"/>
              <a:chExt cx="899599" cy="830046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2481674" y="1038535"/>
                <a:ext cx="899599" cy="8300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solidFill>
                    <a:schemeClr val="tx1"/>
                  </a:solidFill>
                  <a:latin typeface="Segoe UI" charset="0"/>
                  <a:ea typeface="Segoe UI" charset="0"/>
                  <a:cs typeface="Segoe UI" charset="0"/>
                </a:endParaRPr>
              </a:p>
            </p:txBody>
          </p:sp>
          <p:sp>
            <p:nvSpPr>
              <p:cNvPr id="64" name="Content Placeholder 17"/>
              <p:cNvSpPr txBox="1">
                <a:spLocks/>
              </p:cNvSpPr>
              <p:nvPr/>
            </p:nvSpPr>
            <p:spPr>
              <a:xfrm>
                <a:off x="12538855" y="1075511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AZURE Blue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R0 G120 B215</a:t>
                </a:r>
                <a:b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tr-TR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0078D7</a:t>
                </a:r>
                <a:endParaRPr lang="en-US" sz="700" b="1" i="0" dirty="0">
                  <a:solidFill>
                    <a:schemeClr val="bg2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CDFBAE3-68D9-4F23-BC09-995958797A9A}"/>
                </a:ext>
              </a:extLst>
            </p:cNvPr>
            <p:cNvGrpSpPr/>
            <p:nvPr userDrawn="1"/>
          </p:nvGrpSpPr>
          <p:grpSpPr>
            <a:xfrm>
              <a:off x="12482262" y="5456419"/>
              <a:ext cx="896684" cy="324884"/>
              <a:chOff x="12442099" y="7665719"/>
              <a:chExt cx="896684" cy="324884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2442099" y="7665719"/>
                <a:ext cx="896684" cy="3087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 b="1" i="0"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  <p:sp>
            <p:nvSpPr>
              <p:cNvPr id="62" name="Content Placeholder 17"/>
              <p:cNvSpPr txBox="1">
                <a:spLocks/>
              </p:cNvSpPr>
              <p:nvPr/>
            </p:nvSpPr>
            <p:spPr>
              <a:xfrm>
                <a:off x="12500301" y="7707561"/>
                <a:ext cx="808679" cy="28304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R0 G138 B249</a:t>
                </a:r>
                <a:b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is-I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008AF9</a:t>
                </a:r>
                <a:endParaRPr lang="en-US" sz="700" b="1" i="0" dirty="0">
                  <a:solidFill>
                    <a:schemeClr val="bg2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</p:grpSp>
        <p:grpSp>
          <p:nvGrpSpPr>
            <p:cNvPr id="39" name="Group 38"/>
            <p:cNvGrpSpPr/>
            <p:nvPr userDrawn="1"/>
          </p:nvGrpSpPr>
          <p:grpSpPr>
            <a:xfrm>
              <a:off x="12481674" y="1058688"/>
              <a:ext cx="896685" cy="830046"/>
              <a:chOff x="12481674" y="1905452"/>
              <a:chExt cx="896685" cy="830046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2481674" y="1905452"/>
                <a:ext cx="896685" cy="8300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Segoe UI" charset="0"/>
                  <a:ea typeface="Segoe UI" charset="0"/>
                  <a:cs typeface="Segoe UI" charset="0"/>
                </a:endParaRPr>
              </a:p>
            </p:txBody>
          </p:sp>
          <p:sp>
            <p:nvSpPr>
              <p:cNvPr id="60" name="Content Placeholder 17"/>
              <p:cNvSpPr txBox="1">
                <a:spLocks/>
              </p:cNvSpPr>
              <p:nvPr/>
            </p:nvSpPr>
            <p:spPr>
              <a:xfrm>
                <a:off x="12538855" y="1949994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Medium Blue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R77 G176 B255</a:t>
                </a:r>
                <a:b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cs-CZ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4DB0FF</a:t>
                </a:r>
                <a:endPara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C330CFF-4FDE-4352-9D1C-62BD69F6DBA6}"/>
                </a:ext>
              </a:extLst>
            </p:cNvPr>
            <p:cNvGrpSpPr/>
            <p:nvPr userDrawn="1"/>
          </p:nvGrpSpPr>
          <p:grpSpPr>
            <a:xfrm rot="5400000">
              <a:off x="12753338" y="5555171"/>
              <a:ext cx="354532" cy="896684"/>
              <a:chOff x="12516568" y="4568745"/>
              <a:chExt cx="354532" cy="896684"/>
            </a:xfrm>
          </p:grpSpPr>
          <p:sp>
            <p:nvSpPr>
              <p:cNvPr id="57" name="Rectangle 56"/>
              <p:cNvSpPr/>
              <p:nvPr/>
            </p:nvSpPr>
            <p:spPr>
              <a:xfrm rot="16200000">
                <a:off x="12222616" y="4862697"/>
                <a:ext cx="896684" cy="308780"/>
              </a:xfrm>
              <a:prstGeom prst="rect">
                <a:avLst/>
              </a:prstGeom>
              <a:solidFill>
                <a:srgbClr val="94D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 b="1" i="0"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  <p:sp>
            <p:nvSpPr>
              <p:cNvPr id="58" name="Content Placeholder 17"/>
              <p:cNvSpPr txBox="1">
                <a:spLocks/>
              </p:cNvSpPr>
              <p:nvPr/>
            </p:nvSpPr>
            <p:spPr>
              <a:xfrm rot="16200000">
                <a:off x="12340014" y="4888515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R148 G208 B255</a:t>
                </a:r>
                <a:b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94D0FF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2481674" y="1941403"/>
              <a:ext cx="890209" cy="8300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Segoe UI" charset="0"/>
                <a:ea typeface="Segoe UI" charset="0"/>
                <a:cs typeface="Segoe UI" charset="0"/>
              </a:endParaRPr>
            </a:p>
          </p:txBody>
        </p:sp>
        <p:sp>
          <p:nvSpPr>
            <p:cNvPr id="42" name="Content Placeholder 17"/>
            <p:cNvSpPr txBox="1">
              <a:spLocks/>
            </p:cNvSpPr>
            <p:nvPr/>
          </p:nvSpPr>
          <p:spPr>
            <a:xfrm>
              <a:off x="12538855" y="1989210"/>
              <a:ext cx="749483" cy="31268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Pct val="120000"/>
                <a:buFontTx/>
                <a:buNone/>
                <a:defRPr kumimoji="0" lang="en-US" sz="1800" b="1" i="0" u="none" strike="noStrike" kern="1200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/>
                  <a:ea typeface="Segoe UI" charset="0"/>
                  <a:cs typeface="+mn-cs"/>
                </a:defRPr>
              </a:lvl1pPr>
              <a:lvl2pPr marL="228600" indent="-230188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20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2pPr>
              <a:lvl3pPr marL="4572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17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3pPr>
              <a:lvl4pPr marL="6858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tabLst/>
                <a:defRPr lang="en-US" sz="14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4pPr>
              <a:lvl5pPr marL="1254125" indent="-285750" algn="l" defTabSz="914132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Arial"/>
                <a:buChar char="•"/>
                <a:defRPr lang="en-US" sz="1800" b="0" i="0" kern="1200" dirty="0">
                  <a:solidFill>
                    <a:schemeClr val="tx1"/>
                  </a:solidFill>
                  <a:effectLst/>
                  <a:latin typeface="Segoe UI Light" charset="0"/>
                  <a:ea typeface="+mn-ea"/>
                  <a:cs typeface="Segoe UI Light" charset="0"/>
                </a:defRPr>
              </a:lvl5pPr>
              <a:lvl6pPr marL="2513861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26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92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57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Light Blue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R177 G214 B242</a:t>
              </a:r>
              <a:b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</a:br>
              <a: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B1D6F2</a:t>
              </a:r>
            </a:p>
          </p:txBody>
        </p:sp>
        <p:sp>
          <p:nvSpPr>
            <p:cNvPr id="43" name="Content Placeholder 17"/>
            <p:cNvSpPr txBox="1">
              <a:spLocks/>
            </p:cNvSpPr>
            <p:nvPr userDrawn="1"/>
          </p:nvSpPr>
          <p:spPr>
            <a:xfrm>
              <a:off x="12484913" y="4810897"/>
              <a:ext cx="803425" cy="24633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Pct val="120000"/>
                <a:buFontTx/>
                <a:buNone/>
                <a:defRPr kumimoji="0" lang="en-US" sz="1800" b="1" i="0" u="none" strike="noStrike" kern="1200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/>
                  <a:ea typeface="Segoe UI" charset="0"/>
                  <a:cs typeface="+mn-cs"/>
                </a:defRPr>
              </a:lvl1pPr>
              <a:lvl2pPr marL="228600" indent="-230188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20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2pPr>
              <a:lvl3pPr marL="4572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17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3pPr>
              <a:lvl4pPr marL="6858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tabLst/>
                <a:defRPr lang="en-US" sz="14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4pPr>
              <a:lvl5pPr marL="1254125" indent="-285750" algn="l" defTabSz="914132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Arial"/>
                <a:buChar char="•"/>
                <a:defRPr lang="en-US" sz="1800" b="0" i="0" kern="1200" dirty="0">
                  <a:solidFill>
                    <a:schemeClr val="tx1"/>
                  </a:solidFill>
                  <a:effectLst/>
                  <a:latin typeface="Segoe UI Light" charset="0"/>
                  <a:ea typeface="+mn-ea"/>
                  <a:cs typeface="Segoe UI Light" charset="0"/>
                </a:defRPr>
              </a:lvl5pPr>
              <a:lvl6pPr marL="2513861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26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92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57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Secondary (Chart) Colors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555B8AF-F664-4114-91EF-FDD01AB85822}"/>
                </a:ext>
              </a:extLst>
            </p:cNvPr>
            <p:cNvGrpSpPr/>
            <p:nvPr userDrawn="1"/>
          </p:nvGrpSpPr>
          <p:grpSpPr>
            <a:xfrm rot="5400000">
              <a:off x="12751547" y="6295566"/>
              <a:ext cx="354531" cy="887798"/>
              <a:chOff x="12516569" y="1875457"/>
              <a:chExt cx="354531" cy="911749"/>
            </a:xfrm>
          </p:grpSpPr>
          <p:sp>
            <p:nvSpPr>
              <p:cNvPr id="55" name="Rectangle 54"/>
              <p:cNvSpPr/>
              <p:nvPr userDrawn="1"/>
            </p:nvSpPr>
            <p:spPr>
              <a:xfrm rot="16200000">
                <a:off x="12215084" y="2176942"/>
                <a:ext cx="911749" cy="3087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 b="1" i="0"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  <p:sp>
            <p:nvSpPr>
              <p:cNvPr id="56" name="Content Placeholder 17"/>
              <p:cNvSpPr txBox="1">
                <a:spLocks/>
              </p:cNvSpPr>
              <p:nvPr userDrawn="1"/>
            </p:nvSpPr>
            <p:spPr>
              <a:xfrm rot="16200000">
                <a:off x="12340014" y="2196348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R217 G217 B217</a:t>
                </a:r>
                <a:b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D9D9D9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371ED8C-D29F-4855-89B3-9562BCBD74AF}"/>
                </a:ext>
              </a:extLst>
            </p:cNvPr>
            <p:cNvGrpSpPr/>
            <p:nvPr userDrawn="1"/>
          </p:nvGrpSpPr>
          <p:grpSpPr>
            <a:xfrm rot="5400000">
              <a:off x="12749513" y="4819221"/>
              <a:ext cx="354532" cy="896684"/>
              <a:chOff x="12494037" y="985248"/>
              <a:chExt cx="354532" cy="896684"/>
            </a:xfrm>
          </p:grpSpPr>
          <p:sp>
            <p:nvSpPr>
              <p:cNvPr id="53" name="Rectangle 52"/>
              <p:cNvSpPr/>
              <p:nvPr userDrawn="1"/>
            </p:nvSpPr>
            <p:spPr>
              <a:xfrm rot="16200000">
                <a:off x="12200085" y="1279200"/>
                <a:ext cx="896684" cy="3087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 b="1" i="0"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  <p:sp>
            <p:nvSpPr>
              <p:cNvPr id="54" name="Content Placeholder 17"/>
              <p:cNvSpPr txBox="1">
                <a:spLocks/>
              </p:cNvSpPr>
              <p:nvPr userDrawn="1"/>
            </p:nvSpPr>
            <p:spPr>
              <a:xfrm rot="16200000">
                <a:off x="12317483" y="1305019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R3 G90 B160</a:t>
                </a:r>
                <a:b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0359A0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6F8C03F-B065-4D7E-A94A-2F3C1CB6E429}"/>
                </a:ext>
              </a:extLst>
            </p:cNvPr>
            <p:cNvGrpSpPr/>
            <p:nvPr userDrawn="1"/>
          </p:nvGrpSpPr>
          <p:grpSpPr>
            <a:xfrm rot="5400000">
              <a:off x="12749513" y="5928237"/>
              <a:ext cx="354531" cy="890209"/>
              <a:chOff x="12516569" y="100392"/>
              <a:chExt cx="354531" cy="890209"/>
            </a:xfrm>
          </p:grpSpPr>
          <p:sp>
            <p:nvSpPr>
              <p:cNvPr id="51" name="Rectangle 50"/>
              <p:cNvSpPr/>
              <p:nvPr userDrawn="1"/>
            </p:nvSpPr>
            <p:spPr>
              <a:xfrm rot="16200000">
                <a:off x="12225854" y="391107"/>
                <a:ext cx="890209" cy="308780"/>
              </a:xfrm>
              <a:prstGeom prst="rect">
                <a:avLst/>
              </a:prstGeom>
              <a:solidFill>
                <a:srgbClr val="79797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 b="1" i="0"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  <p:sp>
            <p:nvSpPr>
              <p:cNvPr id="52" name="Content Placeholder 17"/>
              <p:cNvSpPr txBox="1">
                <a:spLocks/>
              </p:cNvSpPr>
              <p:nvPr userDrawn="1"/>
            </p:nvSpPr>
            <p:spPr>
              <a:xfrm rot="16200000">
                <a:off x="12340014" y="402335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R121 G121 B121</a:t>
                </a:r>
                <a:br>
                  <a:rPr lang="en-US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fi-FI" sz="700" b="1" i="0" dirty="0">
                    <a:solidFill>
                      <a:schemeClr val="bg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797979</a:t>
                </a:r>
                <a:endParaRPr lang="en-US" sz="700" b="1" i="0" dirty="0">
                  <a:solidFill>
                    <a:schemeClr val="bg2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</p:txBody>
          </p:sp>
        </p:grpSp>
        <p:grpSp>
          <p:nvGrpSpPr>
            <p:cNvPr id="47" name="Group 46"/>
            <p:cNvGrpSpPr/>
            <p:nvPr userDrawn="1"/>
          </p:nvGrpSpPr>
          <p:grpSpPr>
            <a:xfrm>
              <a:off x="12481674" y="3709179"/>
              <a:ext cx="890209" cy="830046"/>
              <a:chOff x="12481674" y="2772369"/>
              <a:chExt cx="890209" cy="83004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2481674" y="2772369"/>
                <a:ext cx="890209" cy="8300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Segoe UI" charset="0"/>
                  <a:ea typeface="Segoe UI" charset="0"/>
                  <a:cs typeface="Segoe UI" charset="0"/>
                </a:endParaRPr>
              </a:p>
            </p:txBody>
          </p:sp>
          <p:sp>
            <p:nvSpPr>
              <p:cNvPr id="50" name="Content Placeholder 17"/>
              <p:cNvSpPr txBox="1">
                <a:spLocks/>
              </p:cNvSpPr>
              <p:nvPr/>
            </p:nvSpPr>
            <p:spPr>
              <a:xfrm>
                <a:off x="12538855" y="2822450"/>
                <a:ext cx="749483" cy="3126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20000"/>
                  <a:buFontTx/>
                  <a:buNone/>
                  <a:defRPr kumimoji="0" lang="en-US" sz="1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egoe UI Light"/>
                    <a:ea typeface="Segoe UI" charset="0"/>
                    <a:cs typeface="+mn-cs"/>
                  </a:defRPr>
                </a:lvl1pPr>
                <a:lvl2pPr marL="228600" indent="-230188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20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2pPr>
                <a:lvl3pPr marL="4572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defRPr lang="en-US" sz="17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3pPr>
                <a:lvl4pPr marL="685800" indent="-228600" algn="l" defTabSz="914132" rtl="0" eaLnBrk="1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Pct val="120000"/>
                  <a:buFont typeface="Arial" charset="0"/>
                  <a:buChar char="•"/>
                  <a:tabLst/>
                  <a:defRPr lang="en-US" sz="1400" b="0" i="0" kern="1200" dirty="0" smtClean="0">
                    <a:solidFill>
                      <a:schemeClr val="bg1"/>
                    </a:solidFill>
                    <a:effectLst/>
                    <a:latin typeface="Segoe UI" charset="0"/>
                    <a:ea typeface="Segoe UI" charset="0"/>
                    <a:cs typeface="Segoe UI" charset="0"/>
                  </a:defRPr>
                </a:lvl4pPr>
                <a:lvl5pPr marL="1254125" indent="-285750" algn="l" defTabSz="914132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/>
                  <a:buChar char="•"/>
                  <a:defRPr lang="en-US" sz="1800" b="0" i="0" kern="1200" dirty="0">
                    <a:solidFill>
                      <a:schemeClr val="tx1"/>
                    </a:solidFill>
                    <a:effectLst/>
                    <a:latin typeface="Segoe UI Light" charset="0"/>
                    <a:ea typeface="+mn-ea"/>
                    <a:cs typeface="Segoe UI Light" charset="0"/>
                  </a:defRPr>
                </a:lvl5pPr>
                <a:lvl6pPr marL="2513861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26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92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57" indent="-228533" algn="l" defTabSz="9141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BACKGROUND 2</a:t>
                </a:r>
                <a:endPara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R233 G233 B233</a:t>
                </a:r>
                <a:b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</a:br>
                <a:r>
                  <a:rPr lang="en-US" sz="700" b="1" i="0" dirty="0">
                    <a:solidFill>
                      <a:schemeClr val="tx2"/>
                    </a:solidFill>
                    <a:latin typeface="Segoe UI Semibold" charset="0"/>
                    <a:ea typeface="Segoe UI Semibold" charset="0"/>
                    <a:cs typeface="Segoe UI Semibold" charset="0"/>
                  </a:rPr>
                  <a:t>E9E9E9</a:t>
                </a:r>
              </a:p>
            </p:txBody>
          </p:sp>
        </p:grpSp>
        <p:sp>
          <p:nvSpPr>
            <p:cNvPr id="48" name="Content Placeholder 17"/>
            <p:cNvSpPr txBox="1">
              <a:spLocks/>
            </p:cNvSpPr>
            <p:nvPr userDrawn="1"/>
          </p:nvSpPr>
          <p:spPr>
            <a:xfrm>
              <a:off x="12484913" y="16476"/>
              <a:ext cx="803425" cy="24633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Pct val="120000"/>
                <a:buFontTx/>
                <a:buNone/>
                <a:defRPr kumimoji="0" lang="en-US" sz="1800" b="1" i="0" u="none" strike="noStrike" kern="1200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/>
                  <a:ea typeface="Segoe UI" charset="0"/>
                  <a:cs typeface="+mn-cs"/>
                </a:defRPr>
              </a:lvl1pPr>
              <a:lvl2pPr marL="228600" indent="-230188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20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2pPr>
              <a:lvl3pPr marL="4572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defRPr lang="en-US" sz="17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3pPr>
              <a:lvl4pPr marL="685800" indent="-228600" algn="l" defTabSz="9141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charset="0"/>
                <a:buChar char="•"/>
                <a:tabLst/>
                <a:defRPr lang="en-US" sz="1400" b="0" i="0" kern="1200" dirty="0" smtClean="0">
                  <a:solidFill>
                    <a:schemeClr val="bg1"/>
                  </a:solidFill>
                  <a:effectLst/>
                  <a:latin typeface="Segoe UI" charset="0"/>
                  <a:ea typeface="Segoe UI" charset="0"/>
                  <a:cs typeface="Segoe UI" charset="0"/>
                </a:defRPr>
              </a:lvl4pPr>
              <a:lvl5pPr marL="1254125" indent="-285750" algn="l" defTabSz="914132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Arial"/>
                <a:buChar char="•"/>
                <a:defRPr lang="en-US" sz="1800" b="0" i="0" kern="1200" dirty="0">
                  <a:solidFill>
                    <a:schemeClr val="tx1"/>
                  </a:solidFill>
                  <a:effectLst/>
                  <a:latin typeface="Segoe UI Light" charset="0"/>
                  <a:ea typeface="+mn-ea"/>
                  <a:cs typeface="Segoe UI Light" charset="0"/>
                </a:defRPr>
              </a:lvl5pPr>
              <a:lvl6pPr marL="2513861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26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92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57" indent="-228533" algn="l" defTabSz="9141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i="0" dirty="0">
                  <a:solidFill>
                    <a:schemeClr val="tx2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Primary Colors</a:t>
              </a:r>
            </a:p>
          </p:txBody>
        </p:sp>
      </p:grpSp>
      <p:sp>
        <p:nvSpPr>
          <p:cNvPr id="69" name="Slide Number Placeholder 1">
            <a:extLst>
              <a:ext uri="{FF2B5EF4-FFF2-40B4-BE49-F238E27FC236}">
                <a16:creationId xmlns:a16="http://schemas.microsoft.com/office/drawing/2014/main" id="{C5E4621A-E27B-4551-A61A-9D1607CE8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/>
          <a:p>
            <a:fld id="{529AFA16-AEC4-7D4A-82F3-BDAE8E490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01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3" r:id="rId1"/>
    <p:sldLayoutId id="2147484437" r:id="rId2"/>
    <p:sldLayoutId id="2147484436" r:id="rId3"/>
    <p:sldLayoutId id="2147484438" r:id="rId4"/>
    <p:sldLayoutId id="2147484439" r:id="rId5"/>
    <p:sldLayoutId id="2147484440" r:id="rId6"/>
    <p:sldLayoutId id="2147484441" r:id="rId7"/>
    <p:sldLayoutId id="2147484443" r:id="rId8"/>
    <p:sldLayoutId id="2147484476" r:id="rId9"/>
    <p:sldLayoutId id="2147484444" r:id="rId10"/>
    <p:sldLayoutId id="2147484445" r:id="rId11"/>
    <p:sldLayoutId id="2147484446" r:id="rId12"/>
    <p:sldLayoutId id="2147484448" r:id="rId13"/>
    <p:sldLayoutId id="2147484449" r:id="rId14"/>
    <p:sldLayoutId id="2147484450" r:id="rId15"/>
    <p:sldLayoutId id="2147484451" r:id="rId16"/>
    <p:sldLayoutId id="2147484535" r:id="rId17"/>
    <p:sldLayoutId id="2147484452" r:id="rId18"/>
    <p:sldLayoutId id="2147484536" r:id="rId19"/>
    <p:sldLayoutId id="2147484453" r:id="rId20"/>
    <p:sldLayoutId id="2147484454" r:id="rId21"/>
    <p:sldLayoutId id="2147484455" r:id="rId22"/>
    <p:sldLayoutId id="2147484456" r:id="rId23"/>
    <p:sldLayoutId id="2147484457" r:id="rId24"/>
    <p:sldLayoutId id="2147484458" r:id="rId25"/>
    <p:sldLayoutId id="2147484459" r:id="rId26"/>
    <p:sldLayoutId id="2147484460" r:id="rId27"/>
    <p:sldLayoutId id="2147484461" r:id="rId28"/>
  </p:sldLayoutIdLst>
  <p:hf sldNum="0" hdr="0" ftr="0" dt="0"/>
  <p:txStyles>
    <p:titleStyle>
      <a:lvl1pPr marL="0" indent="0" algn="l" defTabSz="914132" rtl="0" eaLnBrk="1" latinLnBrk="0" hangingPunct="1">
        <a:lnSpc>
          <a:spcPct val="90000"/>
        </a:lnSpc>
        <a:spcBef>
          <a:spcPct val="0"/>
        </a:spcBef>
        <a:buFont typeface="Arial" charset="0"/>
        <a:buNone/>
        <a:defRPr lang="en-US" sz="4400" b="1" i="0" kern="1200" spc="-100" baseline="0">
          <a:solidFill>
            <a:schemeClr val="tx1"/>
          </a:solidFill>
          <a:latin typeface="Segoe UI Semibold" charset="0"/>
          <a:ea typeface="Segoe UI Semibold" charset="0"/>
          <a:cs typeface="Segoe UI Semibold" charset="0"/>
        </a:defRPr>
      </a:lvl1pPr>
    </p:titleStyle>
    <p:bodyStyle>
      <a:lvl1pPr marL="0" indent="0" algn="l" defTabSz="914132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Clr>
          <a:schemeClr val="bg1"/>
        </a:buClr>
        <a:buSzPct val="120000"/>
        <a:buFontTx/>
        <a:buNone/>
        <a:defRPr lang="en-US" sz="2800" b="1" i="0" kern="1200" dirty="0" smtClean="0">
          <a:solidFill>
            <a:schemeClr val="tx1"/>
          </a:solidFill>
          <a:effectLst/>
          <a:latin typeface="Segoe UI Semibold" charset="0"/>
          <a:ea typeface="Segoe UI Semibold" charset="0"/>
          <a:cs typeface="Segoe UI Semibold" charset="0"/>
        </a:defRPr>
      </a:lvl1pPr>
      <a:lvl2pPr marL="0" indent="0" algn="l" defTabSz="91413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10000"/>
        <a:buFont typeface="Arial" charset="0"/>
        <a:buNone/>
        <a:defRPr lang="en-US" sz="2000" b="0" i="0" kern="1200" dirty="0" smtClean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2pPr>
      <a:lvl3pPr marL="288925" indent="-222250" algn="l" defTabSz="91413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20000"/>
        <a:buFont typeface="Arial" charset="0"/>
        <a:buChar char="•"/>
        <a:defRPr lang="en-US" sz="2000" b="0" i="0" kern="1200" dirty="0" smtClean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3pPr>
      <a:lvl4pPr marL="631825" indent="-182880" algn="l" defTabSz="91413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charset="0"/>
        <a:buChar char="•"/>
        <a:tabLst/>
        <a:defRPr lang="en-US" sz="1800" b="0" i="0" kern="1200" dirty="0" smtClean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4pPr>
      <a:lvl5pPr marL="1162685" indent="-194310" algn="l" defTabSz="914132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/>
        <a:buChar char="•"/>
        <a:defRPr lang="en-US" sz="1600" b="0" i="0" kern="1200" dirty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5pPr>
      <a:lvl6pPr marL="1873781" indent="-228533" algn="l" defTabSz="91413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26" indent="-228533" algn="l" defTabSz="9141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92" indent="-228533" algn="l" defTabSz="9141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57" indent="-228533" algn="l" defTabSz="9141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5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2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7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2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8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4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9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24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C35EA4"/>
          </p15:clr>
        </p15:guide>
        <p15:guide id="2" pos="7392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orient="horz" pos="3840">
          <p15:clr>
            <a:srgbClr val="F26B43"/>
          </p15:clr>
        </p15:guide>
        <p15:guide id="7" pos="744">
          <p15:clr>
            <a:srgbClr val="C35EA4"/>
          </p15:clr>
        </p15:guide>
        <p15:guide id="8" pos="1176">
          <p15:clr>
            <a:srgbClr val="C35EA4"/>
          </p15:clr>
        </p15:guide>
        <p15:guide id="10" pos="1632">
          <p15:clr>
            <a:srgbClr val="C35EA4"/>
          </p15:clr>
        </p15:guide>
        <p15:guide id="13" pos="2520">
          <p15:clr>
            <a:srgbClr val="C35EA4"/>
          </p15:clr>
        </p15:guide>
        <p15:guide id="15" pos="2952">
          <p15:clr>
            <a:srgbClr val="C35EA4"/>
          </p15:clr>
        </p15:guide>
        <p15:guide id="16" pos="3408">
          <p15:clr>
            <a:srgbClr val="C35EA4"/>
          </p15:clr>
        </p15:guide>
        <p15:guide id="20" pos="4296">
          <p15:clr>
            <a:srgbClr val="C35EA4"/>
          </p15:clr>
        </p15:guide>
        <p15:guide id="22" pos="4728">
          <p15:clr>
            <a:srgbClr val="C35EA4"/>
          </p15:clr>
        </p15:guide>
        <p15:guide id="23" pos="5184">
          <p15:clr>
            <a:srgbClr val="C35EA4"/>
          </p15:clr>
        </p15:guide>
        <p15:guide id="24" pos="5616">
          <p15:clr>
            <a:srgbClr val="C35EA4"/>
          </p15:clr>
        </p15:guide>
        <p15:guide id="25" pos="6048">
          <p15:clr>
            <a:srgbClr val="C35EA4"/>
          </p15:clr>
        </p15:guide>
        <p15:guide id="28" pos="6504">
          <p15:clr>
            <a:srgbClr val="C35EA4"/>
          </p15:clr>
        </p15:guide>
        <p15:guide id="30" pos="6936">
          <p15:clr>
            <a:srgbClr val="C35EA4"/>
          </p15:clr>
        </p15:guide>
        <p15:guide id="32" pos="2064">
          <p15:clr>
            <a:srgbClr val="C35EA4"/>
          </p15:clr>
        </p15:guide>
        <p15:guide id="33" pos="3840">
          <p15:clr>
            <a:srgbClr val="C35EA4"/>
          </p15:clr>
        </p15:guide>
        <p15:guide id="38" orient="horz" pos="744">
          <p15:clr>
            <a:srgbClr val="F26B43"/>
          </p15:clr>
        </p15:guide>
        <p15:guide id="40" orient="horz" pos="1176">
          <p15:clr>
            <a:srgbClr val="F26B43"/>
          </p15:clr>
        </p15:guide>
        <p15:guide id="41" orient="horz" pos="1632">
          <p15:clr>
            <a:srgbClr val="F26B43"/>
          </p15:clr>
        </p15:guide>
        <p15:guide id="42" orient="horz" pos="2064">
          <p15:clr>
            <a:srgbClr val="F26B43"/>
          </p15:clr>
        </p15:guide>
        <p15:guide id="45" orient="horz" pos="2520">
          <p15:clr>
            <a:srgbClr val="F26B43"/>
          </p15:clr>
        </p15:guide>
        <p15:guide id="46" orient="horz" pos="2952">
          <p15:clr>
            <a:srgbClr val="F26B43"/>
          </p15:clr>
        </p15:guide>
        <p15:guide id="47" orient="horz" pos="4272">
          <p15:clr>
            <a:srgbClr val="F26B43"/>
          </p15:clr>
        </p15:guide>
        <p15:guide id="48" orient="horz" pos="33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66900"/>
            <a:ext cx="11277600" cy="4533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71237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444EEA2-1ED5-43F0-B082-073B75264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899" y="6442502"/>
            <a:ext cx="1180135" cy="4154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9AFA16-AEC4-7D4A-82F3-BDAE8E4907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9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22" r:id="rId2"/>
    <p:sldLayoutId id="2147484529" r:id="rId3"/>
    <p:sldLayoutId id="2147484511" r:id="rId4"/>
    <p:sldLayoutId id="2147484512" r:id="rId5"/>
    <p:sldLayoutId id="2147484509" r:id="rId6"/>
    <p:sldLayoutId id="2147484510" r:id="rId7"/>
    <p:sldLayoutId id="2147484513" r:id="rId8"/>
    <p:sldLayoutId id="2147484523" r:id="rId9"/>
    <p:sldLayoutId id="2147484514" r:id="rId10"/>
    <p:sldLayoutId id="2147484515" r:id="rId11"/>
    <p:sldLayoutId id="2147484524" r:id="rId12"/>
    <p:sldLayoutId id="2147484516" r:id="rId13"/>
    <p:sldLayoutId id="2147484521" r:id="rId14"/>
    <p:sldLayoutId id="2147484517" r:id="rId15"/>
    <p:sldLayoutId id="2147484519" r:id="rId16"/>
    <p:sldLayoutId id="2147484520" r:id="rId17"/>
  </p:sldLayoutIdLst>
  <p:hf sldNum="0" hdr="0" ftr="0" dt="0"/>
  <p:txStyles>
    <p:titleStyle>
      <a:lvl1pPr marL="0" indent="0" algn="l" defTabSz="914132" rtl="0" eaLnBrk="1" latinLnBrk="0" hangingPunct="1">
        <a:lnSpc>
          <a:spcPct val="90000"/>
        </a:lnSpc>
        <a:spcBef>
          <a:spcPct val="0"/>
        </a:spcBef>
        <a:buFont typeface="Arial" charset="0"/>
        <a:buNone/>
        <a:defRPr lang="en-US" sz="4400" b="1" i="0" kern="1200" spc="-100" baseline="0">
          <a:solidFill>
            <a:schemeClr val="tx1"/>
          </a:solidFill>
          <a:latin typeface="Segoe UI Semibold" charset="0"/>
          <a:ea typeface="Segoe UI Semibold" charset="0"/>
          <a:cs typeface="Segoe UI Semibold" charset="0"/>
        </a:defRPr>
      </a:lvl1pPr>
    </p:titleStyle>
    <p:bodyStyle>
      <a:lvl1pPr marL="0" indent="0" algn="l" defTabSz="914132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Clr>
          <a:schemeClr val="bg1"/>
        </a:buClr>
        <a:buSzPct val="120000"/>
        <a:buFontTx/>
        <a:buNone/>
        <a:defRPr lang="en-US" sz="2000" b="1" i="0" kern="1200" dirty="0" smtClean="0">
          <a:solidFill>
            <a:schemeClr val="accent2"/>
          </a:solidFill>
          <a:effectLst/>
          <a:latin typeface="Segoe UI Semibold" charset="0"/>
          <a:ea typeface="Segoe UI Semibold" charset="0"/>
          <a:cs typeface="Segoe UI Semibold" charset="0"/>
        </a:defRPr>
      </a:lvl1pPr>
      <a:lvl2pPr marL="0" indent="0" algn="l" defTabSz="91413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10000"/>
        <a:buFont typeface="Arial" charset="0"/>
        <a:buNone/>
        <a:defRPr lang="en-US" sz="2000" b="0" i="0" kern="1200" dirty="0" smtClean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2pPr>
      <a:lvl3pPr marL="288925" indent="-222250" algn="l" defTabSz="91413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20000"/>
        <a:buFont typeface="Arial" charset="0"/>
        <a:buChar char="•"/>
        <a:defRPr lang="en-US" sz="1800" b="0" i="0" kern="1200" dirty="0" smtClean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3pPr>
      <a:lvl4pPr marL="631825" indent="-182880" algn="l" defTabSz="91413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charset="0"/>
        <a:buChar char="•"/>
        <a:tabLst/>
        <a:defRPr lang="en-US" sz="1600" b="0" i="0" kern="1200" dirty="0" smtClean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4pPr>
      <a:lvl5pPr marL="1254125" indent="-194310" algn="l" defTabSz="914132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/>
        <a:buChar char="•"/>
        <a:defRPr lang="en-US" sz="1400" b="0" i="0" kern="1200" dirty="0">
          <a:solidFill>
            <a:schemeClr val="tx1"/>
          </a:solidFill>
          <a:effectLst/>
          <a:latin typeface="Segoe UI" charset="0"/>
          <a:ea typeface="Segoe UI" charset="0"/>
          <a:cs typeface="Segoe UI" charset="0"/>
        </a:defRPr>
      </a:lvl5pPr>
      <a:lvl6pPr marL="1965221" indent="-228533" algn="l" defTabSz="91413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6pPr>
      <a:lvl7pPr marL="2970926" indent="-228533" algn="l" defTabSz="9141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92" indent="-228533" algn="l" defTabSz="9141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57" indent="-228533" algn="l" defTabSz="9141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5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2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7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2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8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4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9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24" algn="l" defTabSz="914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C35EA4"/>
          </p15:clr>
        </p15:guide>
        <p15:guide id="2" pos="7392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orient="horz" pos="3840">
          <p15:clr>
            <a:srgbClr val="F26B43"/>
          </p15:clr>
        </p15:guide>
        <p15:guide id="7" pos="744">
          <p15:clr>
            <a:srgbClr val="C35EA4"/>
          </p15:clr>
        </p15:guide>
        <p15:guide id="8" pos="1176">
          <p15:clr>
            <a:srgbClr val="C35EA4"/>
          </p15:clr>
        </p15:guide>
        <p15:guide id="10" pos="1632">
          <p15:clr>
            <a:srgbClr val="C35EA4"/>
          </p15:clr>
        </p15:guide>
        <p15:guide id="13" pos="2520">
          <p15:clr>
            <a:srgbClr val="C35EA4"/>
          </p15:clr>
        </p15:guide>
        <p15:guide id="15" pos="2952">
          <p15:clr>
            <a:srgbClr val="C35EA4"/>
          </p15:clr>
        </p15:guide>
        <p15:guide id="16" pos="3408">
          <p15:clr>
            <a:srgbClr val="C35EA4"/>
          </p15:clr>
        </p15:guide>
        <p15:guide id="20" pos="4296">
          <p15:clr>
            <a:srgbClr val="C35EA4"/>
          </p15:clr>
        </p15:guide>
        <p15:guide id="22" pos="4728">
          <p15:clr>
            <a:srgbClr val="C35EA4"/>
          </p15:clr>
        </p15:guide>
        <p15:guide id="23" pos="5184">
          <p15:clr>
            <a:srgbClr val="C35EA4"/>
          </p15:clr>
        </p15:guide>
        <p15:guide id="24" pos="5616">
          <p15:clr>
            <a:srgbClr val="C35EA4"/>
          </p15:clr>
        </p15:guide>
        <p15:guide id="25" pos="6048">
          <p15:clr>
            <a:srgbClr val="C35EA4"/>
          </p15:clr>
        </p15:guide>
        <p15:guide id="28" pos="6504">
          <p15:clr>
            <a:srgbClr val="C35EA4"/>
          </p15:clr>
        </p15:guide>
        <p15:guide id="30" pos="6936">
          <p15:clr>
            <a:srgbClr val="C35EA4"/>
          </p15:clr>
        </p15:guide>
        <p15:guide id="32" pos="2064">
          <p15:clr>
            <a:srgbClr val="C35EA4"/>
          </p15:clr>
        </p15:guide>
        <p15:guide id="33" pos="3840">
          <p15:clr>
            <a:srgbClr val="C35EA4"/>
          </p15:clr>
        </p15:guide>
        <p15:guide id="38" orient="horz" pos="744">
          <p15:clr>
            <a:srgbClr val="F26B43"/>
          </p15:clr>
        </p15:guide>
        <p15:guide id="40" orient="horz" pos="1176">
          <p15:clr>
            <a:srgbClr val="F26B43"/>
          </p15:clr>
        </p15:guide>
        <p15:guide id="41" orient="horz" pos="1632">
          <p15:clr>
            <a:srgbClr val="F26B43"/>
          </p15:clr>
        </p15:guide>
        <p15:guide id="42" orient="horz" pos="2064">
          <p15:clr>
            <a:srgbClr val="F26B43"/>
          </p15:clr>
        </p15:guide>
        <p15:guide id="45" orient="horz" pos="2520">
          <p15:clr>
            <a:srgbClr val="F26B43"/>
          </p15:clr>
        </p15:guide>
        <p15:guide id="46" orient="horz" pos="2952">
          <p15:clr>
            <a:srgbClr val="F26B43"/>
          </p15:clr>
        </p15:guide>
        <p15:guide id="47" orient="horz" pos="4272">
          <p15:clr>
            <a:srgbClr val="F26B43"/>
          </p15:clr>
        </p15:guide>
        <p15:guide id="48" orient="horz" pos="3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svg"/><Relationship Id="rId18" Type="http://schemas.openxmlformats.org/officeDocument/2006/relationships/image" Target="../media/image27.emf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5" Type="http://schemas.openxmlformats.org/officeDocument/2006/relationships/image" Target="../media/image24.sv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429AB7-5D65-48B8-AB90-03C398D164C4}"/>
              </a:ext>
            </a:extLst>
          </p:cNvPr>
          <p:cNvGrpSpPr/>
          <p:nvPr/>
        </p:nvGrpSpPr>
        <p:grpSpPr>
          <a:xfrm>
            <a:off x="2853695" y="3194845"/>
            <a:ext cx="6321305" cy="1477407"/>
            <a:chOff x="3917475" y="3393700"/>
            <a:chExt cx="7648778" cy="14774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CC7A6-E3D2-4C53-BC96-278D7CBA260F}"/>
                </a:ext>
              </a:extLst>
            </p:cNvPr>
            <p:cNvSpPr txBox="1"/>
            <p:nvPr/>
          </p:nvSpPr>
          <p:spPr>
            <a:xfrm>
              <a:off x="3917476" y="3393700"/>
              <a:ext cx="7648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IN" sz="3600" b="1" dirty="0">
                  <a:solidFill>
                    <a:schemeClr val="bg1"/>
                  </a:solidFill>
                  <a:latin typeface="Poppins SemiBold" panose="00000700000000000000" pitchFamily="50" charset="0"/>
                  <a:ea typeface="Lato" panose="020F0502020204030203" pitchFamily="34" charset="0"/>
                  <a:cs typeface="Poppins SemiBold" panose="00000700000000000000" pitchFamily="50" charset="0"/>
                </a:rPr>
                <a:t>Divya Swarnkar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D83952-2B07-4751-8C52-7CE4D348AD41}"/>
                </a:ext>
              </a:extLst>
            </p:cNvPr>
            <p:cNvSpPr txBox="1"/>
            <p:nvPr/>
          </p:nvSpPr>
          <p:spPr>
            <a:xfrm>
              <a:off x="3917477" y="3998663"/>
              <a:ext cx="7648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IN" dirty="0">
                  <a:solidFill>
                    <a:schemeClr val="bg1"/>
                  </a:solidFill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Senior Program Manager - Microsoft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C60A6E-B8DF-45B6-BE25-092EF651AEA4}"/>
                </a:ext>
              </a:extLst>
            </p:cNvPr>
            <p:cNvSpPr txBox="1"/>
            <p:nvPr/>
          </p:nvSpPr>
          <p:spPr>
            <a:xfrm>
              <a:off x="3917475" y="4347887"/>
              <a:ext cx="7648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 b="1" dirty="0">
                  <a:solidFill>
                    <a:schemeClr val="bg1"/>
                  </a:solidFill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Enterprise Integration using Logic Apps</a:t>
              </a:r>
              <a:endParaRPr lang="en-IN" sz="2800" b="1" dirty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3756DE-C53A-471E-906A-8DB7D9376A16}"/>
              </a:ext>
            </a:extLst>
          </p:cNvPr>
          <p:cNvSpPr/>
          <p:nvPr/>
        </p:nvSpPr>
        <p:spPr>
          <a:xfrm flipH="1">
            <a:off x="9780103" y="3235812"/>
            <a:ext cx="1264258" cy="122933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415FCC0-CD5D-49C1-AD5D-820B0B5F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594360"/>
          </a:xfrm>
        </p:spPr>
        <p:txBody>
          <a:bodyPr>
            <a:normAutofit fontScale="90000"/>
          </a:bodyPr>
          <a:lstStyle/>
          <a:p>
            <a:r>
              <a:rPr lang="en-US" dirty="0"/>
              <a:t>Announcing today…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B41794A-B371-4FD5-A88A-3C617BF5DBE1}"/>
              </a:ext>
            </a:extLst>
          </p:cNvPr>
          <p:cNvSpPr txBox="1">
            <a:spLocks/>
          </p:cNvSpPr>
          <p:nvPr/>
        </p:nvSpPr>
        <p:spPr>
          <a:xfrm>
            <a:off x="457200" y="1051560"/>
            <a:ext cx="11277600" cy="6858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ctr" defTabSz="914132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120000"/>
              <a:buFontTx/>
              <a:buNone/>
              <a:defRPr lang="en-US" sz="2800" b="1" i="0" kern="1200">
                <a:solidFill>
                  <a:srgbClr val="B4009E"/>
                </a:solidFill>
                <a:effectLst/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charset="0"/>
              <a:buNone/>
              <a:defRPr lang="en-US" sz="20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2pPr>
            <a:lvl3pPr marL="288925" indent="-22225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charset="0"/>
              <a:buChar char="•"/>
              <a:defRPr lang="en-US" sz="20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3pPr>
            <a:lvl4pPr marL="631825" indent="-18288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charset="0"/>
              <a:buChar char="•"/>
              <a:tabLst/>
              <a:defRPr lang="en-US" sz="18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4pPr>
            <a:lvl5pPr marL="1162685" indent="-194310" algn="l" defTabSz="914132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lang="en-US" sz="1600" b="0" i="0" kern="1200" dirty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5pPr>
            <a:lvl6pPr marL="1965221" indent="-228533" algn="l" defTabSz="914132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26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92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57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</a:rPr>
              <a:t>RosettaNet</a:t>
            </a:r>
            <a:r>
              <a:rPr lang="en-US" sz="2400" dirty="0">
                <a:solidFill>
                  <a:schemeClr val="tx1"/>
                </a:solidFill>
              </a:rPr>
              <a:t> public preview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0893B7-2282-49B6-B636-24BFBA58823F}"/>
              </a:ext>
            </a:extLst>
          </p:cNvPr>
          <p:cNvGrpSpPr/>
          <p:nvPr/>
        </p:nvGrpSpPr>
        <p:grpSpPr>
          <a:xfrm>
            <a:off x="7277311" y="2331720"/>
            <a:ext cx="4598189" cy="3641089"/>
            <a:chOff x="6715125" y="1907381"/>
            <a:chExt cx="4598189" cy="36410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F990DA-3FFD-476D-8FAA-B2A8B6B7B08E}"/>
                </a:ext>
              </a:extLst>
            </p:cNvPr>
            <p:cNvSpPr/>
            <p:nvPr/>
          </p:nvSpPr>
          <p:spPr>
            <a:xfrm>
              <a:off x="6715125" y="1907381"/>
              <a:ext cx="1014413" cy="371475"/>
            </a:xfrm>
            <a:prstGeom prst="rect">
              <a:avLst/>
            </a:prstGeom>
            <a:noFill/>
            <a:ln w="190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Buyer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8DA389-C2C5-4ED2-8C24-92A950EDE596}"/>
                </a:ext>
              </a:extLst>
            </p:cNvPr>
            <p:cNvSpPr/>
            <p:nvPr/>
          </p:nvSpPr>
          <p:spPr>
            <a:xfrm>
              <a:off x="10107215" y="1907381"/>
              <a:ext cx="1014413" cy="371475"/>
            </a:xfrm>
            <a:prstGeom prst="rect">
              <a:avLst/>
            </a:prstGeom>
            <a:noFill/>
            <a:ln w="19050">
              <a:solidFill>
                <a:srgbClr val="25AA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Seller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95B69AE-612F-4BDA-A680-6A80925B7EB1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7222332" y="2278856"/>
              <a:ext cx="0" cy="3193257"/>
            </a:xfrm>
            <a:prstGeom prst="line">
              <a:avLst/>
            </a:prstGeom>
            <a:ln w="127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06443F-9EC9-4609-BFA0-C449C4E1527B}"/>
                </a:ext>
              </a:extLst>
            </p:cNvPr>
            <p:cNvCxnSpPr>
              <a:cxnSpLocks/>
            </p:cNvCxnSpPr>
            <p:nvPr/>
          </p:nvCxnSpPr>
          <p:spPr>
            <a:xfrm>
              <a:off x="10644184" y="2278856"/>
              <a:ext cx="0" cy="3193257"/>
            </a:xfrm>
            <a:prstGeom prst="line">
              <a:avLst/>
            </a:prstGeom>
            <a:ln w="12700">
              <a:solidFill>
                <a:srgbClr val="25AA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54876C9-1234-4270-A6F4-72054F59F0B3}"/>
                </a:ext>
              </a:extLst>
            </p:cNvPr>
            <p:cNvCxnSpPr/>
            <p:nvPr/>
          </p:nvCxnSpPr>
          <p:spPr>
            <a:xfrm>
              <a:off x="7222331" y="2918621"/>
              <a:ext cx="3456432" cy="0"/>
            </a:xfrm>
            <a:prstGeom prst="straightConnector1">
              <a:avLst/>
            </a:prstGeom>
            <a:ln w="1905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CFC8C77-2DAD-482C-BBE7-343FBE2E07C6}"/>
                </a:ext>
              </a:extLst>
            </p:cNvPr>
            <p:cNvCxnSpPr/>
            <p:nvPr/>
          </p:nvCxnSpPr>
          <p:spPr>
            <a:xfrm>
              <a:off x="7203832" y="4692668"/>
              <a:ext cx="3456432" cy="0"/>
            </a:xfrm>
            <a:prstGeom prst="straightConnector1">
              <a:avLst/>
            </a:prstGeom>
            <a:ln w="19050">
              <a:solidFill>
                <a:srgbClr val="00FF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884BD2A-2985-48BA-B658-C96FDB60B15D}"/>
                </a:ext>
              </a:extLst>
            </p:cNvPr>
            <p:cNvCxnSpPr/>
            <p:nvPr/>
          </p:nvCxnSpPr>
          <p:spPr>
            <a:xfrm>
              <a:off x="7210427" y="3521082"/>
              <a:ext cx="3456432" cy="0"/>
            </a:xfrm>
            <a:prstGeom prst="straightConnector1">
              <a:avLst/>
            </a:prstGeom>
            <a:ln w="19050">
              <a:solidFill>
                <a:srgbClr val="25AA06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BB250D0-506D-45B0-B4EE-B1663A07B51B}"/>
                </a:ext>
              </a:extLst>
            </p:cNvPr>
            <p:cNvCxnSpPr/>
            <p:nvPr/>
          </p:nvCxnSpPr>
          <p:spPr>
            <a:xfrm>
              <a:off x="7204011" y="4130686"/>
              <a:ext cx="3456432" cy="0"/>
            </a:xfrm>
            <a:prstGeom prst="straightConnector1">
              <a:avLst/>
            </a:prstGeom>
            <a:ln w="19050">
              <a:solidFill>
                <a:srgbClr val="25AA06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5C7628-E719-40A6-A968-952BF5B630E1}"/>
                </a:ext>
              </a:extLst>
            </p:cNvPr>
            <p:cNvSpPr txBox="1"/>
            <p:nvPr/>
          </p:nvSpPr>
          <p:spPr>
            <a:xfrm>
              <a:off x="7843841" y="2593178"/>
              <a:ext cx="2064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 Request Action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E9639E-A557-490A-8543-95F8F783974D}"/>
                </a:ext>
              </a:extLst>
            </p:cNvPr>
            <p:cNvSpPr txBox="1"/>
            <p:nvPr/>
          </p:nvSpPr>
          <p:spPr>
            <a:xfrm>
              <a:off x="7867651" y="3810004"/>
              <a:ext cx="2455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 Confirmation Action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358353-AD24-4C66-A06B-B36FA0B226F8}"/>
                </a:ext>
              </a:extLst>
            </p:cNvPr>
            <p:cNvSpPr txBox="1"/>
            <p:nvPr/>
          </p:nvSpPr>
          <p:spPr>
            <a:xfrm>
              <a:off x="7834313" y="3219447"/>
              <a:ext cx="2049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Signal (receipt Ack)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63334C-C685-4643-ACDC-B45367A256A1}"/>
                </a:ext>
              </a:extLst>
            </p:cNvPr>
            <p:cNvSpPr txBox="1"/>
            <p:nvPr/>
          </p:nvSpPr>
          <p:spPr>
            <a:xfrm>
              <a:off x="7886697" y="4393411"/>
              <a:ext cx="2049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Signal (receipt Ack)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63103C-9AFD-474D-9D81-D0BB2FA5C799}"/>
                </a:ext>
              </a:extLst>
            </p:cNvPr>
            <p:cNvSpPr txBox="1"/>
            <p:nvPr/>
          </p:nvSpPr>
          <p:spPr>
            <a:xfrm>
              <a:off x="7636669" y="5179219"/>
              <a:ext cx="2500310" cy="369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PIP INTERACTION  (3A4)</a:t>
              </a:r>
            </a:p>
          </p:txBody>
        </p:sp>
        <p:sp>
          <p:nvSpPr>
            <p:cNvPr id="29" name="Right Bracket 28">
              <a:extLst>
                <a:ext uri="{FF2B5EF4-FFF2-40B4-BE49-F238E27FC236}">
                  <a16:creationId xmlns:a16="http://schemas.microsoft.com/office/drawing/2014/main" id="{DDA51624-F1EE-4EC3-BA83-8DFAEB883A04}"/>
                </a:ext>
              </a:extLst>
            </p:cNvPr>
            <p:cNvSpPr/>
            <p:nvPr/>
          </p:nvSpPr>
          <p:spPr>
            <a:xfrm>
              <a:off x="10662762" y="2918621"/>
              <a:ext cx="125487" cy="602461"/>
            </a:xfrm>
            <a:prstGeom prst="righ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Bracket 29">
              <a:extLst>
                <a:ext uri="{FF2B5EF4-FFF2-40B4-BE49-F238E27FC236}">
                  <a16:creationId xmlns:a16="http://schemas.microsoft.com/office/drawing/2014/main" id="{6A1F56CE-6FF3-4FAB-BB7D-48E2DDA111D3}"/>
                </a:ext>
              </a:extLst>
            </p:cNvPr>
            <p:cNvSpPr/>
            <p:nvPr/>
          </p:nvSpPr>
          <p:spPr>
            <a:xfrm>
              <a:off x="10965185" y="2913857"/>
              <a:ext cx="125488" cy="1244047"/>
            </a:xfrm>
            <a:prstGeom prst="righ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25BA94-465A-4EA4-90E2-41A2F392A55D}"/>
                </a:ext>
              </a:extLst>
            </p:cNvPr>
            <p:cNvSpPr txBox="1"/>
            <p:nvPr/>
          </p:nvSpPr>
          <p:spPr>
            <a:xfrm>
              <a:off x="10603699" y="3474960"/>
              <a:ext cx="470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 </a:t>
              </a:r>
              <a:r>
                <a:rPr lang="en-US" sz="1400" dirty="0" err="1"/>
                <a:t>hr</a:t>
              </a:r>
              <a:endParaRPr lang="en-US" sz="1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F2ABBC-B81E-42C1-B2F1-BE43ACC886FA}"/>
                </a:ext>
              </a:extLst>
            </p:cNvPr>
            <p:cNvSpPr txBox="1"/>
            <p:nvPr/>
          </p:nvSpPr>
          <p:spPr>
            <a:xfrm>
              <a:off x="10698947" y="4070270"/>
              <a:ext cx="614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24 </a:t>
              </a:r>
              <a:r>
                <a:rPr lang="en-US" sz="1400" dirty="0" err="1"/>
                <a:t>hr</a:t>
              </a:r>
              <a:endParaRPr lang="en-US" sz="1400" dirty="0"/>
            </a:p>
          </p:txBody>
        </p:sp>
      </p:grp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BC6FFC8-AC34-48E7-B23A-C9245E6BA0C6}"/>
              </a:ext>
            </a:extLst>
          </p:cNvPr>
          <p:cNvSpPr txBox="1">
            <a:spLocks/>
          </p:cNvSpPr>
          <p:nvPr/>
        </p:nvSpPr>
        <p:spPr>
          <a:xfrm>
            <a:off x="432195" y="3507784"/>
            <a:ext cx="5622898" cy="986825"/>
          </a:xfrm>
          <a:prstGeom prst="rect">
            <a:avLst/>
          </a:prstGeom>
        </p:spPr>
        <p:txBody>
          <a:bodyPr vert="horz" wrap="square" lIns="67222" tIns="0" rIns="67222" bIns="0" rtlCol="0" anchor="t">
            <a:noAutofit/>
          </a:bodyPr>
          <a:lstStyle>
            <a:lvl1pPr marL="0" indent="0" algn="ctr" defTabSz="914132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120000"/>
              <a:buFontTx/>
              <a:buNone/>
              <a:defRPr lang="en-US" sz="2000" b="0" i="0" kern="1200" dirty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1pPr>
            <a:lvl2pPr marL="0" indent="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charset="0"/>
              <a:buNone/>
              <a:defRPr lang="en-US" sz="20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2pPr>
            <a:lvl3pPr marL="288925" indent="-22225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charset="0"/>
              <a:buChar char="•"/>
              <a:defRPr lang="en-US" sz="20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3pPr>
            <a:lvl4pPr marL="631825" indent="-18288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charset="0"/>
              <a:buChar char="•"/>
              <a:tabLst/>
              <a:defRPr lang="en-US" sz="18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4pPr>
            <a:lvl5pPr marL="1162685" indent="-194310" algn="l" defTabSz="914132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lang="en-US" sz="1600" b="0" i="0" kern="1200" dirty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5pPr>
            <a:lvl6pPr marL="1965221" indent="-228533" algn="l" defTabSz="914132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26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92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57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Based on RNIF 2.0</a:t>
            </a:r>
          </a:p>
          <a:p>
            <a:r>
              <a:rPr lang="en-US" dirty="0"/>
              <a:t>Supports Decode, Encode and wait for response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784FC73-B1A8-49B9-AE05-F4134AB7E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99" y="4648497"/>
            <a:ext cx="1859732" cy="18460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914FFA-9B3B-43B7-A87A-389FE3D01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934" y="4641143"/>
            <a:ext cx="1839683" cy="18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61736-E5E1-4CFB-8442-196EF1BFDE49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en-US" dirty="0"/>
              <a:t>Data gateway across subscriptions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B98141-5AFF-4890-A01E-C5D8651D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</a:t>
            </a:r>
            <a:r>
              <a:rPr lang="en-US" u="sng" dirty="0"/>
              <a:t>really</a:t>
            </a:r>
            <a:r>
              <a:rPr lang="en-US" dirty="0"/>
              <a:t> soon….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932D811-BA23-460C-83ED-4B6A838757B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986F5F2-0970-4192-82DE-E853C1B9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298" y="2525902"/>
            <a:ext cx="5223789" cy="33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2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61736-E5E1-4CFB-8442-196EF1BFDE49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en-US" dirty="0"/>
              <a:t>SAP connector more stuff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B98141-5AFF-4890-A01E-C5D8651D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</a:t>
            </a:r>
            <a:r>
              <a:rPr lang="en-US" u="sng" dirty="0"/>
              <a:t>really</a:t>
            </a:r>
            <a:r>
              <a:rPr lang="en-US" dirty="0"/>
              <a:t> soon….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932D811-BA23-460C-83ED-4B6A838757B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3D1D98F-BE7F-4F86-B4FE-5145A07C44FC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73102" y="3429000"/>
            <a:ext cx="5622898" cy="1822450"/>
          </a:xfrm>
        </p:spPr>
        <p:txBody>
          <a:bodyPr/>
          <a:lstStyle/>
          <a:p>
            <a:r>
              <a:rPr lang="en-US" dirty="0"/>
              <a:t>Name based discovery of IDOC/BAPI/RFC</a:t>
            </a:r>
          </a:p>
          <a:p>
            <a:r>
              <a:rPr lang="en-US" dirty="0"/>
              <a:t>IDOC packet support</a:t>
            </a:r>
          </a:p>
          <a:p>
            <a:r>
              <a:rPr lang="en-US" dirty="0"/>
              <a:t>IDOC </a:t>
            </a:r>
            <a:r>
              <a:rPr lang="en-US" dirty="0" err="1"/>
              <a:t>tRFC</a:t>
            </a:r>
            <a:r>
              <a:rPr lang="en-US" dirty="0"/>
              <a:t> confirm transaction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CCEAB-0598-4C59-8726-66BC46B17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775" y="2708494"/>
            <a:ext cx="7762639" cy="38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365D-54B9-4DEB-B3AD-28E04B4E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Coming </a:t>
            </a:r>
            <a:r>
              <a:rPr lang="en-US" u="sng" dirty="0"/>
              <a:t>really</a:t>
            </a:r>
            <a:r>
              <a:rPr lang="en-US" dirty="0"/>
              <a:t> soon….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3AADC-D3EB-4234-B273-B396F82F71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32325-2929-488B-A726-41AE1BE41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 of SFTP-SSH connector</a:t>
            </a:r>
          </a:p>
          <a:p>
            <a:r>
              <a:rPr lang="en-US" dirty="0"/>
              <a:t>SAP connector for 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4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365D-54B9-4DEB-B3AD-28E04B4E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Coming soon….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3AADC-D3EB-4234-B273-B396F82F71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32325-2929-488B-A726-41AE1BE41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EIP tools for VS 2019</a:t>
            </a:r>
          </a:p>
          <a:p>
            <a:r>
              <a:rPr lang="en-US" dirty="0"/>
              <a:t>Integration Account UI improvements</a:t>
            </a:r>
          </a:p>
          <a:p>
            <a:r>
              <a:rPr lang="en-US" dirty="0"/>
              <a:t>More core connectors (EDI, Service bus)</a:t>
            </a:r>
          </a:p>
          <a:p>
            <a:r>
              <a:rPr lang="en-US" dirty="0"/>
              <a:t>Performance improvement of connectors (SQL, Oracle, SFTP,…)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1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B651-B20A-4F7E-AF57-4DD8A2B4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1367D-49D7-4B49-B32C-E1C2C4C8119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8DD98-7578-48A3-9107-653C4360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Industry verticals</a:t>
            </a:r>
          </a:p>
          <a:p>
            <a:r>
              <a:rPr lang="en-US" sz="2000" dirty="0"/>
              <a:t>	Business verticals - healthcare (HL7)</a:t>
            </a:r>
          </a:p>
          <a:p>
            <a:r>
              <a:rPr lang="en-US" sz="2000" dirty="0"/>
              <a:t>	Connectors -Oracle EBS, </a:t>
            </a:r>
            <a:r>
              <a:rPr lang="en-US" sz="2000" dirty="0" err="1"/>
              <a:t>Netsuite</a:t>
            </a:r>
            <a:r>
              <a:rPr lang="en-US" sz="2000" dirty="0"/>
              <a:t>, ODBC</a:t>
            </a:r>
          </a:p>
          <a:p>
            <a:r>
              <a:rPr lang="en-US" sz="2000" dirty="0"/>
              <a:t>	Connector marketplace </a:t>
            </a:r>
          </a:p>
          <a:p>
            <a:r>
              <a:rPr lang="en-US" sz="2000" dirty="0"/>
              <a:t>Configuration store</a:t>
            </a:r>
          </a:p>
          <a:p>
            <a:r>
              <a:rPr lang="en-US" sz="2000" dirty="0"/>
              <a:t>Integration Account – dev SKU, DR</a:t>
            </a:r>
          </a:p>
          <a:p>
            <a:r>
              <a:rPr lang="en-US" sz="2000" dirty="0"/>
              <a:t>Monitoring </a:t>
            </a:r>
          </a:p>
          <a:p>
            <a:r>
              <a:rPr lang="en-US" sz="2000" dirty="0"/>
              <a:t>	Azure AppInsights support for Logic Apps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925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3B81-CE3D-4DA0-A178-741395BC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Enterprises from our lens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9CF77-31F4-4941-9DE3-0DA96B3AF55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758E39-0E53-4F22-9219-B5DAB8FE9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6900"/>
            <a:ext cx="11277599" cy="1395995"/>
          </a:xfrm>
        </p:spPr>
        <p:txBody>
          <a:bodyPr/>
          <a:lstStyle/>
          <a:p>
            <a:r>
              <a:rPr lang="en-US" dirty="0"/>
              <a:t>Diverse and large network of personas and applications.</a:t>
            </a:r>
          </a:p>
          <a:p>
            <a:r>
              <a:rPr lang="en-US" dirty="0"/>
              <a:t>Embrace and lead innovation</a:t>
            </a:r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4EFD6B-93E4-4FC0-8DD4-47950548E3DB}"/>
              </a:ext>
            </a:extLst>
          </p:cNvPr>
          <p:cNvSpPr txBox="1">
            <a:spLocks/>
          </p:cNvSpPr>
          <p:nvPr/>
        </p:nvSpPr>
        <p:spPr>
          <a:xfrm>
            <a:off x="1233450" y="3236581"/>
            <a:ext cx="6838268" cy="794892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>
            <a:lvl1pPr marL="0" indent="0" algn="l" defTabSz="914132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120000"/>
              <a:buFontTx/>
              <a:buNone/>
              <a:defRPr lang="en-US" sz="2800" b="1" i="0" kern="1200" dirty="0" smtClean="0">
                <a:solidFill>
                  <a:schemeClr val="tx1"/>
                </a:solidFill>
                <a:effectLst/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charset="0"/>
              <a:buNone/>
              <a:defRPr lang="en-US" sz="20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2pPr>
            <a:lvl3pPr marL="288925" indent="-22225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charset="0"/>
              <a:buChar char="•"/>
              <a:defRPr lang="en-US" sz="20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3pPr>
            <a:lvl4pPr marL="631825" indent="-18288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charset="0"/>
              <a:buChar char="•"/>
              <a:tabLst/>
              <a:defRPr lang="en-US" sz="18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4pPr>
            <a:lvl5pPr marL="1162685" indent="-194310" algn="l" defTabSz="914132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lang="en-US" sz="1600" b="0" i="0" kern="1200" dirty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5pPr>
            <a:lvl6pPr marL="1965221" indent="-228533" algn="l" defTabSz="914132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26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92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57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….and do it before competition!</a:t>
            </a:r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7DBFDA3-8C5A-4CBA-BEED-3DE6EA257BFD}"/>
              </a:ext>
            </a:extLst>
          </p:cNvPr>
          <p:cNvSpPr txBox="1">
            <a:spLocks/>
          </p:cNvSpPr>
          <p:nvPr/>
        </p:nvSpPr>
        <p:spPr>
          <a:xfrm>
            <a:off x="524078" y="4057806"/>
            <a:ext cx="6838268" cy="794892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>
            <a:lvl1pPr marL="0" indent="0" algn="l" defTabSz="914132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120000"/>
              <a:buFontTx/>
              <a:buNone/>
              <a:defRPr lang="en-US" sz="2800" b="1" i="0" kern="1200" dirty="0" smtClean="0">
                <a:solidFill>
                  <a:schemeClr val="tx1"/>
                </a:solidFill>
                <a:effectLst/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charset="0"/>
              <a:buNone/>
              <a:defRPr lang="en-US" sz="20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2pPr>
            <a:lvl3pPr marL="288925" indent="-22225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charset="0"/>
              <a:buChar char="•"/>
              <a:defRPr lang="en-US" sz="20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3pPr>
            <a:lvl4pPr marL="631825" indent="-18288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charset="0"/>
              <a:buChar char="•"/>
              <a:tabLst/>
              <a:defRPr lang="en-US" sz="18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4pPr>
            <a:lvl5pPr marL="1162685" indent="-194310" algn="l" defTabSz="914132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lang="en-US" sz="1600" b="0" i="0" kern="1200" dirty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5pPr>
            <a:lvl6pPr marL="1965221" indent="-228533" algn="l" defTabSz="914132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26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92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57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Incremental approach</a:t>
            </a:r>
          </a:p>
          <a:p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E0A5423-D9C3-4328-A900-C33A2E3F307C}"/>
              </a:ext>
            </a:extLst>
          </p:cNvPr>
          <p:cNvSpPr txBox="1">
            <a:spLocks/>
          </p:cNvSpPr>
          <p:nvPr/>
        </p:nvSpPr>
        <p:spPr>
          <a:xfrm>
            <a:off x="1507067" y="5011548"/>
            <a:ext cx="8420679" cy="794892"/>
          </a:xfrm>
          <a:prstGeom prst="rect">
            <a:avLst/>
          </a:prstGeom>
        </p:spPr>
        <p:txBody>
          <a:bodyPr vert="horz" wrap="square" lIns="0" tIns="0" rIns="182880" bIns="0" rtlCol="0">
            <a:noAutofit/>
          </a:bodyPr>
          <a:lstStyle>
            <a:lvl1pPr marL="0" indent="0" algn="l" defTabSz="914132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120000"/>
              <a:buFontTx/>
              <a:buNone/>
              <a:defRPr lang="en-US" sz="2800" b="1" i="0" kern="1200" dirty="0" smtClean="0">
                <a:solidFill>
                  <a:schemeClr val="tx1"/>
                </a:solidFill>
                <a:effectLst/>
                <a:latin typeface="Segoe UI Semibold" charset="0"/>
                <a:ea typeface="Segoe UI Semibold" charset="0"/>
                <a:cs typeface="Segoe UI Semibold" charset="0"/>
              </a:defRPr>
            </a:lvl1pPr>
            <a:lvl2pPr marL="0" indent="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charset="0"/>
              <a:buNone/>
              <a:defRPr lang="en-US" sz="20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2pPr>
            <a:lvl3pPr marL="288925" indent="-22225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charset="0"/>
              <a:buChar char="•"/>
              <a:defRPr lang="en-US" sz="20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3pPr>
            <a:lvl4pPr marL="631825" indent="-182880" algn="l" defTabSz="9141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charset="0"/>
              <a:buChar char="•"/>
              <a:tabLst/>
              <a:defRPr lang="en-US" sz="1800" b="0" i="0" kern="1200" dirty="0" smtClean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4pPr>
            <a:lvl5pPr marL="1162685" indent="-194310" algn="l" defTabSz="914132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lang="en-US" sz="1600" b="0" i="0" kern="1200" dirty="0">
                <a:solidFill>
                  <a:schemeClr val="tx1"/>
                </a:solidFill>
                <a:effectLst/>
                <a:latin typeface="Segoe UI" charset="0"/>
                <a:ea typeface="Segoe UI" charset="0"/>
                <a:cs typeface="Segoe UI" charset="0"/>
              </a:defRPr>
            </a:lvl5pPr>
            <a:lvl6pPr marL="1965221" indent="-228533" algn="l" defTabSz="914132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26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92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57" indent="-228533" algn="l" defTabSz="9141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We are in this together, your goals are our goals !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61736-E5E1-4CFB-8442-196EF1BFDE4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44829" y="2708494"/>
            <a:ext cx="5622898" cy="720506"/>
          </a:xfrm>
        </p:spPr>
        <p:txBody>
          <a:bodyPr/>
          <a:lstStyle/>
          <a:p>
            <a:r>
              <a:rPr lang="en-US" dirty="0"/>
              <a:t>Logic Apps Platform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932D811-BA23-460C-83ED-4B6A838757B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3D1D98F-BE7F-4F86-B4FE-5145A07C44FC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73102" y="3867890"/>
            <a:ext cx="5622898" cy="1822450"/>
          </a:xfrm>
        </p:spPr>
        <p:txBody>
          <a:bodyPr/>
          <a:lstStyle/>
          <a:p>
            <a:r>
              <a:rPr lang="en-US" dirty="0"/>
              <a:t>Faster and Agile</a:t>
            </a:r>
          </a:p>
          <a:p>
            <a:r>
              <a:rPr lang="en-US" dirty="0"/>
              <a:t>Secure and compliant</a:t>
            </a:r>
          </a:p>
          <a:p>
            <a:r>
              <a:rPr lang="en-US" dirty="0"/>
              <a:t>Scalable </a:t>
            </a:r>
          </a:p>
          <a:p>
            <a:r>
              <a:rPr lang="en-US" dirty="0"/>
              <a:t>Intelligent 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9777C86-9806-43D9-A42B-C833B020F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299334"/>
              </p:ext>
            </p:extLst>
          </p:nvPr>
        </p:nvGraphicFramePr>
        <p:xfrm>
          <a:off x="7222914" y="2183819"/>
          <a:ext cx="4889500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97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B7B5-8354-416A-9BC9-AED5A598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Contoso Grocery Store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16ECF-1C2A-4525-BE49-5115FCAC2503}"/>
              </a:ext>
            </a:extLst>
          </p:cNvPr>
          <p:cNvSpPr>
            <a:spLocks noGrp="1"/>
          </p:cNvSpPr>
          <p:nvPr>
            <p:ph type="subTitle" idx="27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92904-D2FA-438B-B0CE-C7007B44894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95453B-4573-45F8-98E8-7CDF41BE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Grocery items are wasted when storage units malfunction</a:t>
            </a:r>
          </a:p>
          <a:p>
            <a:r>
              <a:rPr lang="en-US" dirty="0"/>
              <a:t>Repairs are multistep process – identify problems, order parts, schedule maintenance and then fix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8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4167-996E-4C63-ADD2-8A50AC22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Contoso Grocery Store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AE8B3-1D20-40EA-94E9-14F9959BCBC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9C51FD-5AA7-4ED8-92AA-0960627E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Installed IOT sensors to the storage units, equipped their staff to receive Notifications</a:t>
            </a:r>
          </a:p>
          <a:p>
            <a:r>
              <a:rPr lang="en-US" dirty="0">
                <a:solidFill>
                  <a:schemeClr val="accent2"/>
                </a:solidFill>
              </a:rPr>
              <a:t>Logic App IOT trigger &gt;&gt; Message transform &gt;&gt; Notify Store team &gt;&gt; Create maintenance order SAP</a:t>
            </a:r>
          </a:p>
          <a:p>
            <a:r>
              <a:rPr lang="en-US" dirty="0">
                <a:solidFill>
                  <a:schemeClr val="accent2"/>
                </a:solidFill>
              </a:rPr>
              <a:t>SAP send equipment change request &gt;&gt; Message transform &gt;&gt; Create workorder in D365 &gt;&gt; Notify Maintenance team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7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3821-E2D3-465D-96A3-000E8FC22F09}"/>
              </a:ext>
            </a:extLst>
          </p:cNvPr>
          <p:cNvSpPr txBox="1">
            <a:spLocks/>
          </p:cNvSpPr>
          <p:nvPr/>
        </p:nvSpPr>
        <p:spPr>
          <a:xfrm>
            <a:off x="883920" y="2929467"/>
            <a:ext cx="8551333" cy="5943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marL="0" indent="0" algn="l" defTabSz="914132" rtl="0" eaLnBrk="1" latinLnBrk="0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 lang="en-US" sz="4400" b="1" i="0" kern="1200" spc="-100" baseline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1284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B7289-1B26-47E6-AF7A-14F264368CA7}"/>
              </a:ext>
            </a:extLst>
          </p:cNvPr>
          <p:cNvSpPr/>
          <p:nvPr/>
        </p:nvSpPr>
        <p:spPr>
          <a:xfrm>
            <a:off x="0" y="0"/>
            <a:ext cx="11379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C14D61-2D63-427E-96E3-F32B985127ED}"/>
              </a:ext>
            </a:extLst>
          </p:cNvPr>
          <p:cNvSpPr/>
          <p:nvPr/>
        </p:nvSpPr>
        <p:spPr>
          <a:xfrm>
            <a:off x="11054080" y="0"/>
            <a:ext cx="11379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AF10E7-053D-476E-BBB8-FE74A70103D1}"/>
              </a:ext>
            </a:extLst>
          </p:cNvPr>
          <p:cNvGrpSpPr/>
          <p:nvPr/>
        </p:nvGrpSpPr>
        <p:grpSpPr>
          <a:xfrm>
            <a:off x="1573100" y="2769630"/>
            <a:ext cx="859860" cy="824678"/>
            <a:chOff x="1748854" y="2640790"/>
            <a:chExt cx="722668" cy="722668"/>
          </a:xfrm>
        </p:grpSpPr>
        <p:grpSp>
          <p:nvGrpSpPr>
            <p:cNvPr id="66" name="people 1" descr="people">
              <a:extLst>
                <a:ext uri="{FF2B5EF4-FFF2-40B4-BE49-F238E27FC236}">
                  <a16:creationId xmlns:a16="http://schemas.microsoft.com/office/drawing/2014/main" id="{33CBFD03-10A6-4246-BBD2-DCB99D81C7C3}"/>
                </a:ext>
              </a:extLst>
            </p:cNvPr>
            <p:cNvGrpSpPr/>
            <p:nvPr/>
          </p:nvGrpSpPr>
          <p:grpSpPr>
            <a:xfrm>
              <a:off x="1748854" y="2640790"/>
              <a:ext cx="417868" cy="417868"/>
              <a:chOff x="5366688" y="3010214"/>
              <a:chExt cx="492116" cy="492116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2481CAD-AEE6-437F-82D3-416B3F8A35E2}"/>
                  </a:ext>
                </a:extLst>
              </p:cNvPr>
              <p:cNvSpPr/>
              <p:nvPr/>
            </p:nvSpPr>
            <p:spPr>
              <a:xfrm>
                <a:off x="5673612" y="3010750"/>
                <a:ext cx="126834" cy="126834"/>
              </a:xfrm>
              <a:custGeom>
                <a:avLst/>
                <a:gdLst>
                  <a:gd name="connsiteX0" fmla="*/ 128703 w 126834"/>
                  <a:gd name="connsiteY0" fmla="*/ 65352 h 126834"/>
                  <a:gd name="connsiteX1" fmla="*/ 65352 w 126834"/>
                  <a:gd name="connsiteY1" fmla="*/ 128703 h 126834"/>
                  <a:gd name="connsiteX2" fmla="*/ 2001 w 126834"/>
                  <a:gd name="connsiteY2" fmla="*/ 65352 h 126834"/>
                  <a:gd name="connsiteX3" fmla="*/ 65352 w 126834"/>
                  <a:gd name="connsiteY3" fmla="*/ 2001 h 126834"/>
                  <a:gd name="connsiteX4" fmla="*/ 128703 w 126834"/>
                  <a:gd name="connsiteY4" fmla="*/ 65352 h 1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4" h="126834">
                    <a:moveTo>
                      <a:pt x="128703" y="65352"/>
                    </a:moveTo>
                    <a:cubicBezTo>
                      <a:pt x="128703" y="100321"/>
                      <a:pt x="100321" y="128703"/>
                      <a:pt x="65352" y="128703"/>
                    </a:cubicBezTo>
                    <a:cubicBezTo>
                      <a:pt x="30382" y="128703"/>
                      <a:pt x="2001" y="100321"/>
                      <a:pt x="2001" y="65352"/>
                    </a:cubicBezTo>
                    <a:cubicBezTo>
                      <a:pt x="2001" y="30382"/>
                      <a:pt x="30382" y="2001"/>
                      <a:pt x="65352" y="2001"/>
                    </a:cubicBezTo>
                    <a:cubicBezTo>
                      <a:pt x="100321" y="2001"/>
                      <a:pt x="128703" y="30382"/>
                      <a:pt x="128703" y="65352"/>
                    </a:cubicBezTo>
                    <a:close/>
                  </a:path>
                </a:pathLst>
              </a:custGeom>
              <a:solidFill>
                <a:srgbClr val="50E6FF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AC8116A-3719-4BE9-BDDB-A6247A47BA51}"/>
                  </a:ext>
                </a:extLst>
              </p:cNvPr>
              <p:cNvSpPr/>
              <p:nvPr/>
            </p:nvSpPr>
            <p:spPr>
              <a:xfrm>
                <a:off x="5620396" y="3161267"/>
                <a:ext cx="233375" cy="131907"/>
              </a:xfrm>
              <a:custGeom>
                <a:avLst/>
                <a:gdLst>
                  <a:gd name="connsiteX0" fmla="*/ 118060 w 233374"/>
                  <a:gd name="connsiteY0" fmla="*/ 2001 h 131907"/>
                  <a:gd name="connsiteX1" fmla="*/ 234119 w 233374"/>
                  <a:gd name="connsiteY1" fmla="*/ 118059 h 131907"/>
                  <a:gd name="connsiteX2" fmla="*/ 234119 w 233374"/>
                  <a:gd name="connsiteY2" fmla="*/ 132757 h 131907"/>
                  <a:gd name="connsiteX3" fmla="*/ 2001 w 233374"/>
                  <a:gd name="connsiteY3" fmla="*/ 132757 h 131907"/>
                  <a:gd name="connsiteX4" fmla="*/ 2001 w 233374"/>
                  <a:gd name="connsiteY4" fmla="*/ 118059 h 131907"/>
                  <a:gd name="connsiteX5" fmla="*/ 118060 w 233374"/>
                  <a:gd name="connsiteY5" fmla="*/ 2001 h 1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374" h="131907">
                    <a:moveTo>
                      <a:pt x="118060" y="2001"/>
                    </a:moveTo>
                    <a:cubicBezTo>
                      <a:pt x="181918" y="2001"/>
                      <a:pt x="234119" y="53695"/>
                      <a:pt x="234119" y="118059"/>
                    </a:cubicBezTo>
                    <a:lnTo>
                      <a:pt x="234119" y="132757"/>
                    </a:lnTo>
                    <a:lnTo>
                      <a:pt x="2001" y="132757"/>
                    </a:lnTo>
                    <a:lnTo>
                      <a:pt x="2001" y="118059"/>
                    </a:lnTo>
                    <a:cubicBezTo>
                      <a:pt x="2001" y="53695"/>
                      <a:pt x="54202" y="2001"/>
                      <a:pt x="118060" y="2001"/>
                    </a:cubicBezTo>
                    <a:close/>
                  </a:path>
                </a:pathLst>
              </a:custGeom>
              <a:solidFill>
                <a:srgbClr val="50E6FF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FD0CA07-A44C-4958-98FD-EE256126CD14}"/>
                  </a:ext>
                </a:extLst>
              </p:cNvPr>
              <p:cNvSpPr/>
              <p:nvPr/>
            </p:nvSpPr>
            <p:spPr>
              <a:xfrm>
                <a:off x="5418180" y="3216519"/>
                <a:ext cx="126834" cy="126834"/>
              </a:xfrm>
              <a:custGeom>
                <a:avLst/>
                <a:gdLst>
                  <a:gd name="connsiteX0" fmla="*/ 129210 w 126834"/>
                  <a:gd name="connsiteY0" fmla="*/ 65352 h 126834"/>
                  <a:gd name="connsiteX1" fmla="*/ 65858 w 126834"/>
                  <a:gd name="connsiteY1" fmla="*/ 128703 h 126834"/>
                  <a:gd name="connsiteX2" fmla="*/ 2001 w 126834"/>
                  <a:gd name="connsiteY2" fmla="*/ 65352 h 126834"/>
                  <a:gd name="connsiteX3" fmla="*/ 65858 w 126834"/>
                  <a:gd name="connsiteY3" fmla="*/ 2001 h 126834"/>
                  <a:gd name="connsiteX4" fmla="*/ 129210 w 126834"/>
                  <a:gd name="connsiteY4" fmla="*/ 65352 h 1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4" h="126834">
                    <a:moveTo>
                      <a:pt x="129210" y="65352"/>
                    </a:moveTo>
                    <a:cubicBezTo>
                      <a:pt x="129210" y="100321"/>
                      <a:pt x="100829" y="128703"/>
                      <a:pt x="65858" y="128703"/>
                    </a:cubicBezTo>
                    <a:cubicBezTo>
                      <a:pt x="30889" y="128703"/>
                      <a:pt x="2001" y="100321"/>
                      <a:pt x="2001" y="65352"/>
                    </a:cubicBezTo>
                    <a:cubicBezTo>
                      <a:pt x="2001" y="30382"/>
                      <a:pt x="30382" y="2001"/>
                      <a:pt x="65858" y="2001"/>
                    </a:cubicBezTo>
                    <a:cubicBezTo>
                      <a:pt x="101335" y="2001"/>
                      <a:pt x="129210" y="30382"/>
                      <a:pt x="129210" y="65352"/>
                    </a:cubicBezTo>
                    <a:close/>
                  </a:path>
                </a:pathLst>
              </a:custGeom>
              <a:solidFill>
                <a:srgbClr val="0078D4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213DB48-885C-424F-86A8-5C06801F05C2}"/>
                  </a:ext>
                </a:extLst>
              </p:cNvPr>
              <p:cNvSpPr/>
              <p:nvPr/>
            </p:nvSpPr>
            <p:spPr>
              <a:xfrm>
                <a:off x="5365475" y="3367035"/>
                <a:ext cx="233375" cy="131907"/>
              </a:xfrm>
              <a:custGeom>
                <a:avLst/>
                <a:gdLst>
                  <a:gd name="connsiteX0" fmla="*/ 118060 w 233374"/>
                  <a:gd name="connsiteY0" fmla="*/ 2001 h 131907"/>
                  <a:gd name="connsiteX1" fmla="*/ 234119 w 233374"/>
                  <a:gd name="connsiteY1" fmla="*/ 118059 h 131907"/>
                  <a:gd name="connsiteX2" fmla="*/ 234119 w 233374"/>
                  <a:gd name="connsiteY2" fmla="*/ 132250 h 131907"/>
                  <a:gd name="connsiteX3" fmla="*/ 2001 w 233374"/>
                  <a:gd name="connsiteY3" fmla="*/ 132250 h 131907"/>
                  <a:gd name="connsiteX4" fmla="*/ 2001 w 233374"/>
                  <a:gd name="connsiteY4" fmla="*/ 117552 h 131907"/>
                  <a:gd name="connsiteX5" fmla="*/ 118060 w 233374"/>
                  <a:gd name="connsiteY5" fmla="*/ 2001 h 1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374" h="131907">
                    <a:moveTo>
                      <a:pt x="118060" y="2001"/>
                    </a:moveTo>
                    <a:cubicBezTo>
                      <a:pt x="181917" y="2001"/>
                      <a:pt x="234119" y="53695"/>
                      <a:pt x="234119" y="118059"/>
                    </a:cubicBezTo>
                    <a:lnTo>
                      <a:pt x="234119" y="132250"/>
                    </a:lnTo>
                    <a:lnTo>
                      <a:pt x="2001" y="132250"/>
                    </a:lnTo>
                    <a:lnTo>
                      <a:pt x="2001" y="117552"/>
                    </a:lnTo>
                    <a:cubicBezTo>
                      <a:pt x="2001" y="53695"/>
                      <a:pt x="53695" y="2001"/>
                      <a:pt x="118060" y="2001"/>
                    </a:cubicBezTo>
                    <a:close/>
                  </a:path>
                </a:pathLst>
              </a:custGeom>
              <a:solidFill>
                <a:srgbClr val="0078D4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people 1" descr="people">
              <a:extLst>
                <a:ext uri="{FF2B5EF4-FFF2-40B4-BE49-F238E27FC236}">
                  <a16:creationId xmlns:a16="http://schemas.microsoft.com/office/drawing/2014/main" id="{641178CB-BA1F-4CD7-817C-E69B98093543}"/>
                </a:ext>
              </a:extLst>
            </p:cNvPr>
            <p:cNvGrpSpPr/>
            <p:nvPr/>
          </p:nvGrpSpPr>
          <p:grpSpPr>
            <a:xfrm>
              <a:off x="1901254" y="2793190"/>
              <a:ext cx="417868" cy="417868"/>
              <a:chOff x="5366688" y="3010214"/>
              <a:chExt cx="492116" cy="492116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C4A4713-1164-417A-8320-573CB0719A8E}"/>
                  </a:ext>
                </a:extLst>
              </p:cNvPr>
              <p:cNvSpPr/>
              <p:nvPr/>
            </p:nvSpPr>
            <p:spPr>
              <a:xfrm>
                <a:off x="5673612" y="3010750"/>
                <a:ext cx="126834" cy="126834"/>
              </a:xfrm>
              <a:custGeom>
                <a:avLst/>
                <a:gdLst>
                  <a:gd name="connsiteX0" fmla="*/ 128703 w 126834"/>
                  <a:gd name="connsiteY0" fmla="*/ 65352 h 126834"/>
                  <a:gd name="connsiteX1" fmla="*/ 65352 w 126834"/>
                  <a:gd name="connsiteY1" fmla="*/ 128703 h 126834"/>
                  <a:gd name="connsiteX2" fmla="*/ 2001 w 126834"/>
                  <a:gd name="connsiteY2" fmla="*/ 65352 h 126834"/>
                  <a:gd name="connsiteX3" fmla="*/ 65352 w 126834"/>
                  <a:gd name="connsiteY3" fmla="*/ 2001 h 126834"/>
                  <a:gd name="connsiteX4" fmla="*/ 128703 w 126834"/>
                  <a:gd name="connsiteY4" fmla="*/ 65352 h 1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4" h="126834">
                    <a:moveTo>
                      <a:pt x="128703" y="65352"/>
                    </a:moveTo>
                    <a:cubicBezTo>
                      <a:pt x="128703" y="100321"/>
                      <a:pt x="100321" y="128703"/>
                      <a:pt x="65352" y="128703"/>
                    </a:cubicBezTo>
                    <a:cubicBezTo>
                      <a:pt x="30382" y="128703"/>
                      <a:pt x="2001" y="100321"/>
                      <a:pt x="2001" y="65352"/>
                    </a:cubicBezTo>
                    <a:cubicBezTo>
                      <a:pt x="2001" y="30382"/>
                      <a:pt x="30382" y="2001"/>
                      <a:pt x="65352" y="2001"/>
                    </a:cubicBezTo>
                    <a:cubicBezTo>
                      <a:pt x="100321" y="2001"/>
                      <a:pt x="128703" y="30382"/>
                      <a:pt x="128703" y="65352"/>
                    </a:cubicBezTo>
                    <a:close/>
                  </a:path>
                </a:pathLst>
              </a:custGeom>
              <a:solidFill>
                <a:srgbClr val="50E6FF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63AE2DB-B9F7-47EE-8350-13CADB3A1AC4}"/>
                  </a:ext>
                </a:extLst>
              </p:cNvPr>
              <p:cNvSpPr/>
              <p:nvPr/>
            </p:nvSpPr>
            <p:spPr>
              <a:xfrm>
                <a:off x="5620396" y="3161267"/>
                <a:ext cx="233375" cy="131907"/>
              </a:xfrm>
              <a:custGeom>
                <a:avLst/>
                <a:gdLst>
                  <a:gd name="connsiteX0" fmla="*/ 118060 w 233374"/>
                  <a:gd name="connsiteY0" fmla="*/ 2001 h 131907"/>
                  <a:gd name="connsiteX1" fmla="*/ 234119 w 233374"/>
                  <a:gd name="connsiteY1" fmla="*/ 118059 h 131907"/>
                  <a:gd name="connsiteX2" fmla="*/ 234119 w 233374"/>
                  <a:gd name="connsiteY2" fmla="*/ 132757 h 131907"/>
                  <a:gd name="connsiteX3" fmla="*/ 2001 w 233374"/>
                  <a:gd name="connsiteY3" fmla="*/ 132757 h 131907"/>
                  <a:gd name="connsiteX4" fmla="*/ 2001 w 233374"/>
                  <a:gd name="connsiteY4" fmla="*/ 118059 h 131907"/>
                  <a:gd name="connsiteX5" fmla="*/ 118060 w 233374"/>
                  <a:gd name="connsiteY5" fmla="*/ 2001 h 1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374" h="131907">
                    <a:moveTo>
                      <a:pt x="118060" y="2001"/>
                    </a:moveTo>
                    <a:cubicBezTo>
                      <a:pt x="181918" y="2001"/>
                      <a:pt x="234119" y="53695"/>
                      <a:pt x="234119" y="118059"/>
                    </a:cubicBezTo>
                    <a:lnTo>
                      <a:pt x="234119" y="132757"/>
                    </a:lnTo>
                    <a:lnTo>
                      <a:pt x="2001" y="132757"/>
                    </a:lnTo>
                    <a:lnTo>
                      <a:pt x="2001" y="118059"/>
                    </a:lnTo>
                    <a:cubicBezTo>
                      <a:pt x="2001" y="53695"/>
                      <a:pt x="54202" y="2001"/>
                      <a:pt x="118060" y="2001"/>
                    </a:cubicBezTo>
                    <a:close/>
                  </a:path>
                </a:pathLst>
              </a:custGeom>
              <a:solidFill>
                <a:srgbClr val="50E6FF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882369F-29D8-4279-8B36-E6C11694B536}"/>
                  </a:ext>
                </a:extLst>
              </p:cNvPr>
              <p:cNvSpPr/>
              <p:nvPr/>
            </p:nvSpPr>
            <p:spPr>
              <a:xfrm>
                <a:off x="5418180" y="3216519"/>
                <a:ext cx="126834" cy="126834"/>
              </a:xfrm>
              <a:custGeom>
                <a:avLst/>
                <a:gdLst>
                  <a:gd name="connsiteX0" fmla="*/ 129210 w 126834"/>
                  <a:gd name="connsiteY0" fmla="*/ 65352 h 126834"/>
                  <a:gd name="connsiteX1" fmla="*/ 65858 w 126834"/>
                  <a:gd name="connsiteY1" fmla="*/ 128703 h 126834"/>
                  <a:gd name="connsiteX2" fmla="*/ 2001 w 126834"/>
                  <a:gd name="connsiteY2" fmla="*/ 65352 h 126834"/>
                  <a:gd name="connsiteX3" fmla="*/ 65858 w 126834"/>
                  <a:gd name="connsiteY3" fmla="*/ 2001 h 126834"/>
                  <a:gd name="connsiteX4" fmla="*/ 129210 w 126834"/>
                  <a:gd name="connsiteY4" fmla="*/ 65352 h 1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4" h="126834">
                    <a:moveTo>
                      <a:pt x="129210" y="65352"/>
                    </a:moveTo>
                    <a:cubicBezTo>
                      <a:pt x="129210" y="100321"/>
                      <a:pt x="100829" y="128703"/>
                      <a:pt x="65858" y="128703"/>
                    </a:cubicBezTo>
                    <a:cubicBezTo>
                      <a:pt x="30889" y="128703"/>
                      <a:pt x="2001" y="100321"/>
                      <a:pt x="2001" y="65352"/>
                    </a:cubicBezTo>
                    <a:cubicBezTo>
                      <a:pt x="2001" y="30382"/>
                      <a:pt x="30382" y="2001"/>
                      <a:pt x="65858" y="2001"/>
                    </a:cubicBezTo>
                    <a:cubicBezTo>
                      <a:pt x="101335" y="2001"/>
                      <a:pt x="129210" y="30382"/>
                      <a:pt x="129210" y="65352"/>
                    </a:cubicBezTo>
                    <a:close/>
                  </a:path>
                </a:pathLst>
              </a:custGeom>
              <a:solidFill>
                <a:srgbClr val="0078D4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8B19761-CECE-40B4-9105-689D57C8D46E}"/>
                  </a:ext>
                </a:extLst>
              </p:cNvPr>
              <p:cNvSpPr/>
              <p:nvPr/>
            </p:nvSpPr>
            <p:spPr>
              <a:xfrm>
                <a:off x="5365475" y="3367035"/>
                <a:ext cx="233375" cy="131907"/>
              </a:xfrm>
              <a:custGeom>
                <a:avLst/>
                <a:gdLst>
                  <a:gd name="connsiteX0" fmla="*/ 118060 w 233374"/>
                  <a:gd name="connsiteY0" fmla="*/ 2001 h 131907"/>
                  <a:gd name="connsiteX1" fmla="*/ 234119 w 233374"/>
                  <a:gd name="connsiteY1" fmla="*/ 118059 h 131907"/>
                  <a:gd name="connsiteX2" fmla="*/ 234119 w 233374"/>
                  <a:gd name="connsiteY2" fmla="*/ 132250 h 131907"/>
                  <a:gd name="connsiteX3" fmla="*/ 2001 w 233374"/>
                  <a:gd name="connsiteY3" fmla="*/ 132250 h 131907"/>
                  <a:gd name="connsiteX4" fmla="*/ 2001 w 233374"/>
                  <a:gd name="connsiteY4" fmla="*/ 117552 h 131907"/>
                  <a:gd name="connsiteX5" fmla="*/ 118060 w 233374"/>
                  <a:gd name="connsiteY5" fmla="*/ 2001 h 1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374" h="131907">
                    <a:moveTo>
                      <a:pt x="118060" y="2001"/>
                    </a:moveTo>
                    <a:cubicBezTo>
                      <a:pt x="181917" y="2001"/>
                      <a:pt x="234119" y="53695"/>
                      <a:pt x="234119" y="118059"/>
                    </a:cubicBezTo>
                    <a:lnTo>
                      <a:pt x="234119" y="132250"/>
                    </a:lnTo>
                    <a:lnTo>
                      <a:pt x="2001" y="132250"/>
                    </a:lnTo>
                    <a:lnTo>
                      <a:pt x="2001" y="117552"/>
                    </a:lnTo>
                    <a:cubicBezTo>
                      <a:pt x="2001" y="53695"/>
                      <a:pt x="53695" y="2001"/>
                      <a:pt x="118060" y="2001"/>
                    </a:cubicBezTo>
                    <a:close/>
                  </a:path>
                </a:pathLst>
              </a:custGeom>
              <a:solidFill>
                <a:srgbClr val="0078D4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6" name="people 1" descr="people">
              <a:extLst>
                <a:ext uri="{FF2B5EF4-FFF2-40B4-BE49-F238E27FC236}">
                  <a16:creationId xmlns:a16="http://schemas.microsoft.com/office/drawing/2014/main" id="{96E1F6FD-0D4C-470E-BCC5-823D137FF51F}"/>
                </a:ext>
              </a:extLst>
            </p:cNvPr>
            <p:cNvGrpSpPr/>
            <p:nvPr/>
          </p:nvGrpSpPr>
          <p:grpSpPr>
            <a:xfrm>
              <a:off x="2053654" y="2945590"/>
              <a:ext cx="417868" cy="417868"/>
              <a:chOff x="5366688" y="3010214"/>
              <a:chExt cx="492116" cy="492116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6C1BF7E-73D1-4A0C-9017-288FAC1553EB}"/>
                  </a:ext>
                </a:extLst>
              </p:cNvPr>
              <p:cNvSpPr/>
              <p:nvPr/>
            </p:nvSpPr>
            <p:spPr>
              <a:xfrm>
                <a:off x="5673612" y="3010750"/>
                <a:ext cx="126834" cy="126834"/>
              </a:xfrm>
              <a:custGeom>
                <a:avLst/>
                <a:gdLst>
                  <a:gd name="connsiteX0" fmla="*/ 128703 w 126834"/>
                  <a:gd name="connsiteY0" fmla="*/ 65352 h 126834"/>
                  <a:gd name="connsiteX1" fmla="*/ 65352 w 126834"/>
                  <a:gd name="connsiteY1" fmla="*/ 128703 h 126834"/>
                  <a:gd name="connsiteX2" fmla="*/ 2001 w 126834"/>
                  <a:gd name="connsiteY2" fmla="*/ 65352 h 126834"/>
                  <a:gd name="connsiteX3" fmla="*/ 65352 w 126834"/>
                  <a:gd name="connsiteY3" fmla="*/ 2001 h 126834"/>
                  <a:gd name="connsiteX4" fmla="*/ 128703 w 126834"/>
                  <a:gd name="connsiteY4" fmla="*/ 65352 h 1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4" h="126834">
                    <a:moveTo>
                      <a:pt x="128703" y="65352"/>
                    </a:moveTo>
                    <a:cubicBezTo>
                      <a:pt x="128703" y="100321"/>
                      <a:pt x="100321" y="128703"/>
                      <a:pt x="65352" y="128703"/>
                    </a:cubicBezTo>
                    <a:cubicBezTo>
                      <a:pt x="30382" y="128703"/>
                      <a:pt x="2001" y="100321"/>
                      <a:pt x="2001" y="65352"/>
                    </a:cubicBezTo>
                    <a:cubicBezTo>
                      <a:pt x="2001" y="30382"/>
                      <a:pt x="30382" y="2001"/>
                      <a:pt x="65352" y="2001"/>
                    </a:cubicBezTo>
                    <a:cubicBezTo>
                      <a:pt x="100321" y="2001"/>
                      <a:pt x="128703" y="30382"/>
                      <a:pt x="128703" y="65352"/>
                    </a:cubicBezTo>
                    <a:close/>
                  </a:path>
                </a:pathLst>
              </a:custGeom>
              <a:solidFill>
                <a:srgbClr val="50E6FF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C7835E1-74D8-4FDD-86D1-3656B49798F2}"/>
                  </a:ext>
                </a:extLst>
              </p:cNvPr>
              <p:cNvSpPr/>
              <p:nvPr/>
            </p:nvSpPr>
            <p:spPr>
              <a:xfrm>
                <a:off x="5620396" y="3161267"/>
                <a:ext cx="233375" cy="131907"/>
              </a:xfrm>
              <a:custGeom>
                <a:avLst/>
                <a:gdLst>
                  <a:gd name="connsiteX0" fmla="*/ 118060 w 233374"/>
                  <a:gd name="connsiteY0" fmla="*/ 2001 h 131907"/>
                  <a:gd name="connsiteX1" fmla="*/ 234119 w 233374"/>
                  <a:gd name="connsiteY1" fmla="*/ 118059 h 131907"/>
                  <a:gd name="connsiteX2" fmla="*/ 234119 w 233374"/>
                  <a:gd name="connsiteY2" fmla="*/ 132757 h 131907"/>
                  <a:gd name="connsiteX3" fmla="*/ 2001 w 233374"/>
                  <a:gd name="connsiteY3" fmla="*/ 132757 h 131907"/>
                  <a:gd name="connsiteX4" fmla="*/ 2001 w 233374"/>
                  <a:gd name="connsiteY4" fmla="*/ 118059 h 131907"/>
                  <a:gd name="connsiteX5" fmla="*/ 118060 w 233374"/>
                  <a:gd name="connsiteY5" fmla="*/ 2001 h 1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374" h="131907">
                    <a:moveTo>
                      <a:pt x="118060" y="2001"/>
                    </a:moveTo>
                    <a:cubicBezTo>
                      <a:pt x="181918" y="2001"/>
                      <a:pt x="234119" y="53695"/>
                      <a:pt x="234119" y="118059"/>
                    </a:cubicBezTo>
                    <a:lnTo>
                      <a:pt x="234119" y="132757"/>
                    </a:lnTo>
                    <a:lnTo>
                      <a:pt x="2001" y="132757"/>
                    </a:lnTo>
                    <a:lnTo>
                      <a:pt x="2001" y="118059"/>
                    </a:lnTo>
                    <a:cubicBezTo>
                      <a:pt x="2001" y="53695"/>
                      <a:pt x="54202" y="2001"/>
                      <a:pt x="118060" y="2001"/>
                    </a:cubicBezTo>
                    <a:close/>
                  </a:path>
                </a:pathLst>
              </a:custGeom>
              <a:solidFill>
                <a:srgbClr val="50E6FF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7BBE072-3756-44FE-AA1A-1D31AEA2785B}"/>
                  </a:ext>
                </a:extLst>
              </p:cNvPr>
              <p:cNvSpPr/>
              <p:nvPr/>
            </p:nvSpPr>
            <p:spPr>
              <a:xfrm>
                <a:off x="5418180" y="3216519"/>
                <a:ext cx="126834" cy="126834"/>
              </a:xfrm>
              <a:custGeom>
                <a:avLst/>
                <a:gdLst>
                  <a:gd name="connsiteX0" fmla="*/ 129210 w 126834"/>
                  <a:gd name="connsiteY0" fmla="*/ 65352 h 126834"/>
                  <a:gd name="connsiteX1" fmla="*/ 65858 w 126834"/>
                  <a:gd name="connsiteY1" fmla="*/ 128703 h 126834"/>
                  <a:gd name="connsiteX2" fmla="*/ 2001 w 126834"/>
                  <a:gd name="connsiteY2" fmla="*/ 65352 h 126834"/>
                  <a:gd name="connsiteX3" fmla="*/ 65858 w 126834"/>
                  <a:gd name="connsiteY3" fmla="*/ 2001 h 126834"/>
                  <a:gd name="connsiteX4" fmla="*/ 129210 w 126834"/>
                  <a:gd name="connsiteY4" fmla="*/ 65352 h 1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4" h="126834">
                    <a:moveTo>
                      <a:pt x="129210" y="65352"/>
                    </a:moveTo>
                    <a:cubicBezTo>
                      <a:pt x="129210" y="100321"/>
                      <a:pt x="100829" y="128703"/>
                      <a:pt x="65858" y="128703"/>
                    </a:cubicBezTo>
                    <a:cubicBezTo>
                      <a:pt x="30889" y="128703"/>
                      <a:pt x="2001" y="100321"/>
                      <a:pt x="2001" y="65352"/>
                    </a:cubicBezTo>
                    <a:cubicBezTo>
                      <a:pt x="2001" y="30382"/>
                      <a:pt x="30382" y="2001"/>
                      <a:pt x="65858" y="2001"/>
                    </a:cubicBezTo>
                    <a:cubicBezTo>
                      <a:pt x="101335" y="2001"/>
                      <a:pt x="129210" y="30382"/>
                      <a:pt x="129210" y="65352"/>
                    </a:cubicBezTo>
                    <a:close/>
                  </a:path>
                </a:pathLst>
              </a:custGeom>
              <a:solidFill>
                <a:srgbClr val="0078D4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82D7F09-8C53-474E-8602-F7BE69C7257E}"/>
                  </a:ext>
                </a:extLst>
              </p:cNvPr>
              <p:cNvSpPr/>
              <p:nvPr/>
            </p:nvSpPr>
            <p:spPr>
              <a:xfrm>
                <a:off x="5365475" y="3367035"/>
                <a:ext cx="233375" cy="131907"/>
              </a:xfrm>
              <a:custGeom>
                <a:avLst/>
                <a:gdLst>
                  <a:gd name="connsiteX0" fmla="*/ 118060 w 233374"/>
                  <a:gd name="connsiteY0" fmla="*/ 2001 h 131907"/>
                  <a:gd name="connsiteX1" fmla="*/ 234119 w 233374"/>
                  <a:gd name="connsiteY1" fmla="*/ 118059 h 131907"/>
                  <a:gd name="connsiteX2" fmla="*/ 234119 w 233374"/>
                  <a:gd name="connsiteY2" fmla="*/ 132250 h 131907"/>
                  <a:gd name="connsiteX3" fmla="*/ 2001 w 233374"/>
                  <a:gd name="connsiteY3" fmla="*/ 132250 h 131907"/>
                  <a:gd name="connsiteX4" fmla="*/ 2001 w 233374"/>
                  <a:gd name="connsiteY4" fmla="*/ 117552 h 131907"/>
                  <a:gd name="connsiteX5" fmla="*/ 118060 w 233374"/>
                  <a:gd name="connsiteY5" fmla="*/ 2001 h 1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374" h="131907">
                    <a:moveTo>
                      <a:pt x="118060" y="2001"/>
                    </a:moveTo>
                    <a:cubicBezTo>
                      <a:pt x="181917" y="2001"/>
                      <a:pt x="234119" y="53695"/>
                      <a:pt x="234119" y="118059"/>
                    </a:cubicBezTo>
                    <a:lnTo>
                      <a:pt x="234119" y="132250"/>
                    </a:lnTo>
                    <a:lnTo>
                      <a:pt x="2001" y="132250"/>
                    </a:lnTo>
                    <a:lnTo>
                      <a:pt x="2001" y="117552"/>
                    </a:lnTo>
                    <a:cubicBezTo>
                      <a:pt x="2001" y="53695"/>
                      <a:pt x="53695" y="2001"/>
                      <a:pt x="118060" y="2001"/>
                    </a:cubicBezTo>
                    <a:close/>
                  </a:path>
                </a:pathLst>
              </a:custGeom>
              <a:solidFill>
                <a:srgbClr val="0078D4"/>
              </a:solidFill>
              <a:ln w="5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2DAC2E8-3133-47C9-8B2A-CE9215FCF0D1}"/>
              </a:ext>
            </a:extLst>
          </p:cNvPr>
          <p:cNvGrpSpPr/>
          <p:nvPr/>
        </p:nvGrpSpPr>
        <p:grpSpPr>
          <a:xfrm>
            <a:off x="2211397" y="4695739"/>
            <a:ext cx="762350" cy="762350"/>
            <a:chOff x="3918193" y="1656842"/>
            <a:chExt cx="762350" cy="762350"/>
          </a:xfrm>
        </p:grpSpPr>
        <p:pic>
          <p:nvPicPr>
            <p:cNvPr id="81" name="Mobile 1" descr="Mobile 1">
              <a:extLst>
                <a:ext uri="{FF2B5EF4-FFF2-40B4-BE49-F238E27FC236}">
                  <a16:creationId xmlns:a16="http://schemas.microsoft.com/office/drawing/2014/main" id="{3F6DA4D6-D59F-46D7-8795-180B16A80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18193" y="1656842"/>
              <a:ext cx="457550" cy="457550"/>
            </a:xfrm>
            <a:prstGeom prst="rect">
              <a:avLst/>
            </a:prstGeom>
          </p:spPr>
        </p:pic>
        <p:pic>
          <p:nvPicPr>
            <p:cNvPr id="82" name="Mobile 1" descr="Mobile 1">
              <a:extLst>
                <a:ext uri="{FF2B5EF4-FFF2-40B4-BE49-F238E27FC236}">
                  <a16:creationId xmlns:a16="http://schemas.microsoft.com/office/drawing/2014/main" id="{410E6EEF-0C22-42DE-A8F4-F9B0931B3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70593" y="1809242"/>
              <a:ext cx="457550" cy="457550"/>
            </a:xfrm>
            <a:prstGeom prst="rect">
              <a:avLst/>
            </a:prstGeom>
          </p:spPr>
        </p:pic>
        <p:pic>
          <p:nvPicPr>
            <p:cNvPr id="83" name="Mobile 1" descr="Mobile 1">
              <a:extLst>
                <a:ext uri="{FF2B5EF4-FFF2-40B4-BE49-F238E27FC236}">
                  <a16:creationId xmlns:a16="http://schemas.microsoft.com/office/drawing/2014/main" id="{A1FB0BB6-A716-4400-9F47-4CFE95691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2993" y="1961642"/>
              <a:ext cx="457550" cy="45755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3F82C1-CC32-4572-A964-90AB4AE81F7E}"/>
              </a:ext>
            </a:extLst>
          </p:cNvPr>
          <p:cNvGrpSpPr/>
          <p:nvPr/>
        </p:nvGrpSpPr>
        <p:grpSpPr>
          <a:xfrm>
            <a:off x="2221451" y="816362"/>
            <a:ext cx="952070" cy="1080999"/>
            <a:chOff x="2388808" y="4385122"/>
            <a:chExt cx="952070" cy="1080999"/>
          </a:xfrm>
        </p:grpSpPr>
        <p:pic>
          <p:nvPicPr>
            <p:cNvPr id="84" name="IoT Devices" descr="IoT Devices">
              <a:extLst>
                <a:ext uri="{FF2B5EF4-FFF2-40B4-BE49-F238E27FC236}">
                  <a16:creationId xmlns:a16="http://schemas.microsoft.com/office/drawing/2014/main" id="{66B2BCD1-88F3-44BD-97A2-6ADF87705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8808" y="4530139"/>
              <a:ext cx="476035" cy="467991"/>
            </a:xfrm>
            <a:prstGeom prst="rect">
              <a:avLst/>
            </a:prstGeom>
          </p:spPr>
        </p:pic>
        <p:pic>
          <p:nvPicPr>
            <p:cNvPr id="85" name="IoT Devices" descr="IoT Devices">
              <a:extLst>
                <a:ext uri="{FF2B5EF4-FFF2-40B4-BE49-F238E27FC236}">
                  <a16:creationId xmlns:a16="http://schemas.microsoft.com/office/drawing/2014/main" id="{6C429812-81F3-45B3-9602-812812351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4843" y="4385122"/>
              <a:ext cx="476035" cy="467991"/>
            </a:xfrm>
            <a:prstGeom prst="rect">
              <a:avLst/>
            </a:prstGeom>
          </p:spPr>
        </p:pic>
        <p:pic>
          <p:nvPicPr>
            <p:cNvPr id="86" name="IoT Devices" descr="IoT Devices">
              <a:extLst>
                <a:ext uri="{FF2B5EF4-FFF2-40B4-BE49-F238E27FC236}">
                  <a16:creationId xmlns:a16="http://schemas.microsoft.com/office/drawing/2014/main" id="{C67D880D-0FB0-4AC8-8D62-010F7F058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8645" y="4998130"/>
              <a:ext cx="476035" cy="467991"/>
            </a:xfrm>
            <a:prstGeom prst="rect">
              <a:avLst/>
            </a:prstGeom>
          </p:spPr>
        </p:pic>
      </p:grpSp>
      <p:pic>
        <p:nvPicPr>
          <p:cNvPr id="174" name="Logic Apps" descr="Logic Apps">
            <a:extLst>
              <a:ext uri="{FF2B5EF4-FFF2-40B4-BE49-F238E27FC236}">
                <a16:creationId xmlns:a16="http://schemas.microsoft.com/office/drawing/2014/main" id="{83FA5729-8FB1-4334-A52B-AEEE3989C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5590" y="2640466"/>
            <a:ext cx="632986" cy="632986"/>
          </a:xfrm>
          <a:prstGeom prst="rect">
            <a:avLst/>
          </a:prstGeom>
        </p:spPr>
      </p:pic>
      <p:pic>
        <p:nvPicPr>
          <p:cNvPr id="175" name="IoT Central" descr="IoT Central">
            <a:extLst>
              <a:ext uri="{FF2B5EF4-FFF2-40B4-BE49-F238E27FC236}">
                <a16:creationId xmlns:a16="http://schemas.microsoft.com/office/drawing/2014/main" id="{4CEBD2F8-FFA6-407C-9215-24E14E09C7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8839" y="1579803"/>
            <a:ext cx="410376" cy="467991"/>
          </a:xfrm>
          <a:prstGeom prst="rect">
            <a:avLst/>
          </a:prstGeom>
        </p:spPr>
      </p:pic>
      <p:pic>
        <p:nvPicPr>
          <p:cNvPr id="176" name="Microsoft Teams" descr="Microsoft Teams">
            <a:extLst>
              <a:ext uri="{FF2B5EF4-FFF2-40B4-BE49-F238E27FC236}">
                <a16:creationId xmlns:a16="http://schemas.microsoft.com/office/drawing/2014/main" id="{00F36F4B-B300-471D-A801-1F5D32A12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43340" y="3758597"/>
            <a:ext cx="457550" cy="45755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742B586A-7CCB-4377-8D5D-4657FE2AA9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6113" y="2713247"/>
            <a:ext cx="877150" cy="447142"/>
          </a:xfrm>
          <a:prstGeom prst="rect">
            <a:avLst/>
          </a:prstGeom>
        </p:spPr>
      </p:pic>
      <p:pic>
        <p:nvPicPr>
          <p:cNvPr id="178" name="Logic Apps" descr="Logic Apps">
            <a:extLst>
              <a:ext uri="{FF2B5EF4-FFF2-40B4-BE49-F238E27FC236}">
                <a16:creationId xmlns:a16="http://schemas.microsoft.com/office/drawing/2014/main" id="{2772DFF1-0747-42C2-88E3-81E824BD5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1930" y="3724698"/>
            <a:ext cx="632986" cy="632986"/>
          </a:xfrm>
          <a:prstGeom prst="rect">
            <a:avLst/>
          </a:prstGeom>
        </p:spPr>
      </p:pic>
      <p:pic>
        <p:nvPicPr>
          <p:cNvPr id="179" name="Microsoft Teams" descr="Microsoft Teams">
            <a:extLst>
              <a:ext uri="{FF2B5EF4-FFF2-40B4-BE49-F238E27FC236}">
                <a16:creationId xmlns:a16="http://schemas.microsoft.com/office/drawing/2014/main" id="{3D31780D-6126-4D57-8787-9C2F2750C4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1657" y="1579803"/>
            <a:ext cx="457550" cy="457550"/>
          </a:xfrm>
          <a:prstGeom prst="rect">
            <a:avLst/>
          </a:prstGeom>
        </p:spPr>
      </p:pic>
      <p:pic>
        <p:nvPicPr>
          <p:cNvPr id="180" name="Log Analytics" descr="Log Analytics">
            <a:extLst>
              <a:ext uri="{FF2B5EF4-FFF2-40B4-BE49-F238E27FC236}">
                <a16:creationId xmlns:a16="http://schemas.microsoft.com/office/drawing/2014/main" id="{2DA67ACE-8FEC-461F-B938-D8D6CC438B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63973" y="3865255"/>
            <a:ext cx="457550" cy="457550"/>
          </a:xfrm>
          <a:prstGeom prst="rect">
            <a:avLst/>
          </a:prstGeom>
        </p:spPr>
      </p:pic>
      <p:pic>
        <p:nvPicPr>
          <p:cNvPr id="181" name="Power BI" descr="Power BI">
            <a:extLst>
              <a:ext uri="{FF2B5EF4-FFF2-40B4-BE49-F238E27FC236}">
                <a16:creationId xmlns:a16="http://schemas.microsoft.com/office/drawing/2014/main" id="{ABDBE720-B5DD-4EC5-A1FB-EDBDA4A746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51749" y="4931464"/>
            <a:ext cx="526625" cy="526625"/>
          </a:xfrm>
          <a:prstGeom prst="rect">
            <a:avLst/>
          </a:prstGeom>
        </p:spPr>
      </p:pic>
      <p:pic>
        <p:nvPicPr>
          <p:cNvPr id="182" name="Logic Apps" descr="Logic Apps">
            <a:extLst>
              <a:ext uri="{FF2B5EF4-FFF2-40B4-BE49-F238E27FC236}">
                <a16:creationId xmlns:a16="http://schemas.microsoft.com/office/drawing/2014/main" id="{717DF4FB-B22A-4A15-870A-8A486441C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0457" y="1495788"/>
            <a:ext cx="632986" cy="632986"/>
          </a:xfrm>
          <a:prstGeom prst="rect">
            <a:avLst/>
          </a:prstGeom>
        </p:spPr>
      </p:pic>
      <p:pic>
        <p:nvPicPr>
          <p:cNvPr id="183" name="Translator Text API" descr="Translator Text API">
            <a:extLst>
              <a:ext uri="{FF2B5EF4-FFF2-40B4-BE49-F238E27FC236}">
                <a16:creationId xmlns:a16="http://schemas.microsoft.com/office/drawing/2014/main" id="{7EAB9916-59F7-4AAD-9250-19BDF775DD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94236" y="1533819"/>
            <a:ext cx="632986" cy="632986"/>
          </a:xfrm>
          <a:prstGeom prst="rect">
            <a:avLst/>
          </a:prstGeom>
        </p:spPr>
      </p:pic>
      <p:pic>
        <p:nvPicPr>
          <p:cNvPr id="184" name="Dynamics 365" descr="Dynamics 365">
            <a:extLst>
              <a:ext uri="{FF2B5EF4-FFF2-40B4-BE49-F238E27FC236}">
                <a16:creationId xmlns:a16="http://schemas.microsoft.com/office/drawing/2014/main" id="{3A922EAB-1733-4B0B-B97D-F38FC1C6162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48543" y="2756415"/>
            <a:ext cx="303678" cy="476201"/>
          </a:xfrm>
          <a:prstGeom prst="rect">
            <a:avLst/>
          </a:prstGeom>
        </p:spPr>
      </p:pic>
      <p:pic>
        <p:nvPicPr>
          <p:cNvPr id="186" name="Azure Machine Learning" descr="Azure Machine Learning">
            <a:extLst>
              <a:ext uri="{FF2B5EF4-FFF2-40B4-BE49-F238E27FC236}">
                <a16:creationId xmlns:a16="http://schemas.microsoft.com/office/drawing/2014/main" id="{FCC91F5E-7BE6-4582-9CE5-EACD0141EA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57083" y="3859412"/>
            <a:ext cx="436723" cy="436723"/>
          </a:xfrm>
          <a:prstGeom prst="rect">
            <a:avLst/>
          </a:prstGeom>
        </p:spPr>
      </p:pic>
      <p:pic>
        <p:nvPicPr>
          <p:cNvPr id="187" name="Logic Apps" descr="Logic Apps">
            <a:extLst>
              <a:ext uri="{FF2B5EF4-FFF2-40B4-BE49-F238E27FC236}">
                <a16:creationId xmlns:a16="http://schemas.microsoft.com/office/drawing/2014/main" id="{5570A657-4BB2-494A-979B-1B4E2EA08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74554" y="2700082"/>
            <a:ext cx="632986" cy="632986"/>
          </a:xfrm>
          <a:prstGeom prst="rect">
            <a:avLst/>
          </a:prstGeom>
        </p:spPr>
      </p:pic>
      <p:pic>
        <p:nvPicPr>
          <p:cNvPr id="188" name="Logic Apps" descr="Logic Apps">
            <a:extLst>
              <a:ext uri="{FF2B5EF4-FFF2-40B4-BE49-F238E27FC236}">
                <a16:creationId xmlns:a16="http://schemas.microsoft.com/office/drawing/2014/main" id="{5E41791B-E3B7-4A4E-9778-93B93BD82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7245" y="4857120"/>
            <a:ext cx="632986" cy="632986"/>
          </a:xfrm>
          <a:prstGeom prst="rect">
            <a:avLst/>
          </a:prstGeom>
        </p:spPr>
      </p:pic>
      <p:pic>
        <p:nvPicPr>
          <p:cNvPr id="189" name="Logic Apps" descr="Logic Apps">
            <a:extLst>
              <a:ext uri="{FF2B5EF4-FFF2-40B4-BE49-F238E27FC236}">
                <a16:creationId xmlns:a16="http://schemas.microsoft.com/office/drawing/2014/main" id="{96F44147-6922-4038-B501-34184F3B2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7467" y="4796784"/>
            <a:ext cx="632986" cy="632986"/>
          </a:xfrm>
          <a:prstGeom prst="rect">
            <a:avLst/>
          </a:prstGeom>
        </p:spPr>
      </p:pic>
      <p:pic>
        <p:nvPicPr>
          <p:cNvPr id="190" name="Cosmos DB" descr="Cosmos DB">
            <a:extLst>
              <a:ext uri="{FF2B5EF4-FFF2-40B4-BE49-F238E27FC236}">
                <a16:creationId xmlns:a16="http://schemas.microsoft.com/office/drawing/2014/main" id="{F2E411BB-9628-42C5-8CD0-087ECB1F2C1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24269" y="4871256"/>
            <a:ext cx="463849" cy="421178"/>
          </a:xfrm>
          <a:prstGeom prst="rect">
            <a:avLst/>
          </a:prstGeom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FE6CA3C-A828-4EC9-8754-89474D012E1C}"/>
              </a:ext>
            </a:extLst>
          </p:cNvPr>
          <p:cNvCxnSpPr>
            <a:cxnSpLocks/>
          </p:cNvCxnSpPr>
          <p:nvPr/>
        </p:nvCxnSpPr>
        <p:spPr>
          <a:xfrm>
            <a:off x="4762083" y="2041653"/>
            <a:ext cx="0" cy="66242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7665CEF-495E-49D4-8C5D-7A8D7488D4F2}"/>
              </a:ext>
            </a:extLst>
          </p:cNvPr>
          <p:cNvCxnSpPr>
            <a:cxnSpLocks/>
          </p:cNvCxnSpPr>
          <p:nvPr/>
        </p:nvCxnSpPr>
        <p:spPr>
          <a:xfrm>
            <a:off x="5078576" y="2943776"/>
            <a:ext cx="8849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7B3D5DF-FC7B-4FD8-ACA9-AE73EAC451CD}"/>
              </a:ext>
            </a:extLst>
          </p:cNvPr>
          <p:cNvCxnSpPr>
            <a:cxnSpLocks/>
          </p:cNvCxnSpPr>
          <p:nvPr/>
        </p:nvCxnSpPr>
        <p:spPr>
          <a:xfrm>
            <a:off x="5042116" y="4043538"/>
            <a:ext cx="8849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13C3B0A-5E9D-40C0-BEEF-9614C0E73975}"/>
              </a:ext>
            </a:extLst>
          </p:cNvPr>
          <p:cNvCxnSpPr>
            <a:cxnSpLocks/>
          </p:cNvCxnSpPr>
          <p:nvPr/>
        </p:nvCxnSpPr>
        <p:spPr>
          <a:xfrm>
            <a:off x="4759126" y="3096176"/>
            <a:ext cx="0" cy="66242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9336417-3F9C-4E77-9C56-A40CFD994C7D}"/>
              </a:ext>
            </a:extLst>
          </p:cNvPr>
          <p:cNvCxnSpPr>
            <a:cxnSpLocks/>
          </p:cNvCxnSpPr>
          <p:nvPr/>
        </p:nvCxnSpPr>
        <p:spPr>
          <a:xfrm>
            <a:off x="6679004" y="4057084"/>
            <a:ext cx="8849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A9BD5422-487C-4AB3-8325-E3CCF627838C}"/>
              </a:ext>
            </a:extLst>
          </p:cNvPr>
          <p:cNvCxnSpPr>
            <a:cxnSpLocks/>
          </p:cNvCxnSpPr>
          <p:nvPr/>
        </p:nvCxnSpPr>
        <p:spPr>
          <a:xfrm>
            <a:off x="6531890" y="1812878"/>
            <a:ext cx="8849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B7E0554-16D3-43F9-B04E-D51268D3129C}"/>
              </a:ext>
            </a:extLst>
          </p:cNvPr>
          <p:cNvCxnSpPr>
            <a:cxnSpLocks/>
          </p:cNvCxnSpPr>
          <p:nvPr/>
        </p:nvCxnSpPr>
        <p:spPr>
          <a:xfrm>
            <a:off x="7766950" y="1978045"/>
            <a:ext cx="0" cy="66242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AF55748-D26D-4B46-B4C7-5BF6C49D6DF2}"/>
              </a:ext>
            </a:extLst>
          </p:cNvPr>
          <p:cNvCxnSpPr>
            <a:cxnSpLocks/>
          </p:cNvCxnSpPr>
          <p:nvPr/>
        </p:nvCxnSpPr>
        <p:spPr>
          <a:xfrm>
            <a:off x="6318423" y="3174317"/>
            <a:ext cx="0" cy="66242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A3852A1-F4B0-4235-ABCD-D2079815D155}"/>
              </a:ext>
            </a:extLst>
          </p:cNvPr>
          <p:cNvCxnSpPr>
            <a:cxnSpLocks/>
          </p:cNvCxnSpPr>
          <p:nvPr/>
        </p:nvCxnSpPr>
        <p:spPr>
          <a:xfrm>
            <a:off x="4707110" y="4226746"/>
            <a:ext cx="0" cy="66242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C78085BA-1A71-4C91-8716-763B46D3E08E}"/>
              </a:ext>
            </a:extLst>
          </p:cNvPr>
          <p:cNvCxnSpPr>
            <a:cxnSpLocks/>
          </p:cNvCxnSpPr>
          <p:nvPr/>
        </p:nvCxnSpPr>
        <p:spPr>
          <a:xfrm>
            <a:off x="5069215" y="5164640"/>
            <a:ext cx="8849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31FBBB3B-287A-40D9-948C-E71DAE9DA3B8}"/>
              </a:ext>
            </a:extLst>
          </p:cNvPr>
          <p:cNvCxnSpPr>
            <a:cxnSpLocks/>
          </p:cNvCxnSpPr>
          <p:nvPr/>
        </p:nvCxnSpPr>
        <p:spPr>
          <a:xfrm>
            <a:off x="6634916" y="5140791"/>
            <a:ext cx="8849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06BE4125-A750-436C-A9C1-A18402999E59}"/>
              </a:ext>
            </a:extLst>
          </p:cNvPr>
          <p:cNvCxnSpPr>
            <a:cxnSpLocks/>
          </p:cNvCxnSpPr>
          <p:nvPr/>
        </p:nvCxnSpPr>
        <p:spPr>
          <a:xfrm>
            <a:off x="8114348" y="4053392"/>
            <a:ext cx="8849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DED833E-4C57-484C-BF7B-2FC07B4635FC}"/>
              </a:ext>
            </a:extLst>
          </p:cNvPr>
          <p:cNvCxnSpPr>
            <a:cxnSpLocks/>
          </p:cNvCxnSpPr>
          <p:nvPr/>
        </p:nvCxnSpPr>
        <p:spPr>
          <a:xfrm>
            <a:off x="8187208" y="5155898"/>
            <a:ext cx="8849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C9E9F963-D7C2-4264-962E-58561CF4B824}"/>
              </a:ext>
            </a:extLst>
          </p:cNvPr>
          <p:cNvCxnSpPr>
            <a:cxnSpLocks/>
          </p:cNvCxnSpPr>
          <p:nvPr/>
        </p:nvCxnSpPr>
        <p:spPr>
          <a:xfrm>
            <a:off x="8056351" y="3005670"/>
            <a:ext cx="8849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92C4BF7-5521-47F6-BE4B-5F63363480F5}"/>
              </a:ext>
            </a:extLst>
          </p:cNvPr>
          <p:cNvCxnSpPr>
            <a:cxnSpLocks/>
          </p:cNvCxnSpPr>
          <p:nvPr/>
        </p:nvCxnSpPr>
        <p:spPr>
          <a:xfrm>
            <a:off x="8109267" y="1826424"/>
            <a:ext cx="8849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784E420E-2F57-4417-BD9D-F59A8568D82B}"/>
              </a:ext>
            </a:extLst>
          </p:cNvPr>
          <p:cNvCxnSpPr>
            <a:cxnSpLocks/>
          </p:cNvCxnSpPr>
          <p:nvPr/>
        </p:nvCxnSpPr>
        <p:spPr>
          <a:xfrm>
            <a:off x="7876315" y="4296135"/>
            <a:ext cx="0" cy="66242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F6FDA713-4BBC-46E2-A8D0-F72AA43E8620}"/>
              </a:ext>
            </a:extLst>
          </p:cNvPr>
          <p:cNvCxnSpPr>
            <a:cxnSpLocks/>
          </p:cNvCxnSpPr>
          <p:nvPr/>
        </p:nvCxnSpPr>
        <p:spPr>
          <a:xfrm>
            <a:off x="6332765" y="4226746"/>
            <a:ext cx="0" cy="66242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DD6F3139-8401-495D-81DB-0DF3C24A7D55}"/>
              </a:ext>
            </a:extLst>
          </p:cNvPr>
          <p:cNvCxnSpPr>
            <a:cxnSpLocks/>
          </p:cNvCxnSpPr>
          <p:nvPr/>
        </p:nvCxnSpPr>
        <p:spPr>
          <a:xfrm>
            <a:off x="9305279" y="2098775"/>
            <a:ext cx="0" cy="66242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08F58FC1-6174-486E-BF74-1374ED22142F}"/>
              </a:ext>
            </a:extLst>
          </p:cNvPr>
          <p:cNvCxnSpPr>
            <a:cxnSpLocks/>
          </p:cNvCxnSpPr>
          <p:nvPr/>
        </p:nvCxnSpPr>
        <p:spPr>
          <a:xfrm>
            <a:off x="9275444" y="3160389"/>
            <a:ext cx="0" cy="66242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2F1BD07-35D3-4AF2-BF96-E11541AACFA6}"/>
              </a:ext>
            </a:extLst>
          </p:cNvPr>
          <p:cNvSpPr/>
          <p:nvPr/>
        </p:nvSpPr>
        <p:spPr>
          <a:xfrm>
            <a:off x="4267200" y="1347893"/>
            <a:ext cx="5512824" cy="4294294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A00E7C-4295-4A0D-87BB-93F2919EEA9A}"/>
              </a:ext>
            </a:extLst>
          </p:cNvPr>
          <p:cNvSpPr txBox="1"/>
          <p:nvPr/>
        </p:nvSpPr>
        <p:spPr>
          <a:xfrm>
            <a:off x="9417678" y="1003727"/>
            <a:ext cx="403650" cy="27699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ISE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A3A05CA-ECBA-4EF7-866D-9CCF9039867D}"/>
              </a:ext>
            </a:extLst>
          </p:cNvPr>
          <p:cNvCxnSpPr/>
          <p:nvPr/>
        </p:nvCxnSpPr>
        <p:spPr>
          <a:xfrm>
            <a:off x="3346028" y="1334910"/>
            <a:ext cx="769670" cy="2990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5266CA88-63CF-4841-8917-9C874713AA28}"/>
              </a:ext>
            </a:extLst>
          </p:cNvPr>
          <p:cNvCxnSpPr/>
          <p:nvPr/>
        </p:nvCxnSpPr>
        <p:spPr>
          <a:xfrm>
            <a:off x="3315914" y="1400433"/>
            <a:ext cx="769670" cy="2990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DFF27175-E424-4D61-8021-14D954B79A2B}"/>
              </a:ext>
            </a:extLst>
          </p:cNvPr>
          <p:cNvCxnSpPr/>
          <p:nvPr/>
        </p:nvCxnSpPr>
        <p:spPr>
          <a:xfrm>
            <a:off x="3293093" y="1465956"/>
            <a:ext cx="769670" cy="2990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BDDF7CA2-EB2E-4F86-B358-00BDA480AFE9}"/>
              </a:ext>
            </a:extLst>
          </p:cNvPr>
          <p:cNvCxnSpPr>
            <a:cxnSpLocks/>
          </p:cNvCxnSpPr>
          <p:nvPr/>
        </p:nvCxnSpPr>
        <p:spPr>
          <a:xfrm>
            <a:off x="2744972" y="3089910"/>
            <a:ext cx="12098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F9F3A9A2-CCFF-439C-9725-3D88F99811BF}"/>
              </a:ext>
            </a:extLst>
          </p:cNvPr>
          <p:cNvCxnSpPr>
            <a:cxnSpLocks/>
          </p:cNvCxnSpPr>
          <p:nvPr/>
        </p:nvCxnSpPr>
        <p:spPr>
          <a:xfrm>
            <a:off x="2734820" y="3167807"/>
            <a:ext cx="12098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D0F906E9-0E23-4555-8CFB-BB0F48177FBD}"/>
              </a:ext>
            </a:extLst>
          </p:cNvPr>
          <p:cNvCxnSpPr>
            <a:cxnSpLocks/>
          </p:cNvCxnSpPr>
          <p:nvPr/>
        </p:nvCxnSpPr>
        <p:spPr>
          <a:xfrm>
            <a:off x="2744987" y="3245704"/>
            <a:ext cx="12098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460BF568-617C-4B38-BCE6-7AFCC664BE45}"/>
              </a:ext>
            </a:extLst>
          </p:cNvPr>
          <p:cNvCxnSpPr>
            <a:cxnSpLocks/>
          </p:cNvCxnSpPr>
          <p:nvPr/>
        </p:nvCxnSpPr>
        <p:spPr>
          <a:xfrm flipV="1">
            <a:off x="2915184" y="4587371"/>
            <a:ext cx="1009167" cy="228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387D26D6-98D9-42E9-9110-AEAAFCFD9844}"/>
              </a:ext>
            </a:extLst>
          </p:cNvPr>
          <p:cNvCxnSpPr>
            <a:cxnSpLocks/>
          </p:cNvCxnSpPr>
          <p:nvPr/>
        </p:nvCxnSpPr>
        <p:spPr>
          <a:xfrm flipV="1">
            <a:off x="2932124" y="4658495"/>
            <a:ext cx="1009167" cy="228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8B2C3F95-478E-4EFA-9030-8348B96D1389}"/>
              </a:ext>
            </a:extLst>
          </p:cNvPr>
          <p:cNvCxnSpPr>
            <a:cxnSpLocks/>
          </p:cNvCxnSpPr>
          <p:nvPr/>
        </p:nvCxnSpPr>
        <p:spPr>
          <a:xfrm flipV="1">
            <a:off x="2955837" y="4729619"/>
            <a:ext cx="1009167" cy="228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itle 1">
            <a:extLst>
              <a:ext uri="{FF2B5EF4-FFF2-40B4-BE49-F238E27FC236}">
                <a16:creationId xmlns:a16="http://schemas.microsoft.com/office/drawing/2014/main" id="{807C09B7-20C6-417A-95AB-7690F495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37" y="172572"/>
            <a:ext cx="9322823" cy="5943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Application network</a:t>
            </a:r>
          </a:p>
        </p:txBody>
      </p:sp>
    </p:spTree>
    <p:extLst>
      <p:ext uri="{BB962C8B-B14F-4D97-AF65-F5344CB8AC3E}">
        <p14:creationId xmlns:p14="http://schemas.microsoft.com/office/powerpoint/2010/main" val="61261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49EB-01C1-4948-B5A1-D234D44D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B74F-34F1-4983-92EA-570E153D88B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F3B1118E-1CD9-47FF-970C-4B3AC5A7D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58" y="1866900"/>
            <a:ext cx="8981483" cy="4513263"/>
          </a:xfrm>
        </p:spPr>
      </p:pic>
    </p:spTree>
    <p:extLst>
      <p:ext uri="{BB962C8B-B14F-4D97-AF65-F5344CB8AC3E}">
        <p14:creationId xmlns:p14="http://schemas.microsoft.com/office/powerpoint/2010/main" val="111157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49EB-01C1-4948-B5A1-D234D44D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B74F-34F1-4983-92EA-570E153D88B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29AFA16-AEC4-7D4A-82F3-BDAE8E4907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ECDA0D-8915-429C-A490-1174B23F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6900"/>
            <a:ext cx="11277599" cy="4439073"/>
          </a:xfrm>
        </p:spPr>
        <p:txBody>
          <a:bodyPr/>
          <a:lstStyle/>
          <a:p>
            <a:r>
              <a:rPr lang="en-US" dirty="0"/>
              <a:t>Integration Account (Standard)</a:t>
            </a:r>
          </a:p>
          <a:p>
            <a:pPr lvl="1"/>
            <a:r>
              <a:rPr lang="en-US" dirty="0"/>
              <a:t>Limits for EDI artifacts raised to 1000</a:t>
            </a:r>
          </a:p>
          <a:p>
            <a:r>
              <a:rPr lang="en-US" dirty="0"/>
              <a:t>AS2 v2</a:t>
            </a:r>
          </a:p>
          <a:p>
            <a:pPr lvl="1"/>
            <a:r>
              <a:rPr lang="en-US" dirty="0"/>
              <a:t>Is core action – more performant, no limit on timeout</a:t>
            </a:r>
          </a:p>
          <a:p>
            <a:r>
              <a:rPr lang="en-US" dirty="0"/>
              <a:t>Monitoring</a:t>
            </a:r>
          </a:p>
          <a:p>
            <a:pPr lvl="1"/>
            <a:r>
              <a:rPr lang="en-US" dirty="0"/>
              <a:t>Batch trigger/action – monitor batch activity, release criteria, correlate items in batch</a:t>
            </a:r>
          </a:p>
          <a:p>
            <a:pPr lvl="1"/>
            <a:r>
              <a:rPr lang="en-US" dirty="0"/>
              <a:t>Source run of resubmitted run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37603"/>
      </p:ext>
    </p:extLst>
  </p:cSld>
  <p:clrMapOvr>
    <a:masterClrMapping/>
  </p:clrMapOvr>
</p:sld>
</file>

<file path=ppt/theme/theme1.xml><?xml version="1.0" encoding="utf-8"?>
<a:theme xmlns:a="http://schemas.openxmlformats.org/drawingml/2006/main" name="Azure Dev Dark - 2018H2">
  <a:themeElements>
    <a:clrScheme name="Azure 2018 Q1">
      <a:dk1>
        <a:srgbClr val="FFFFFF"/>
      </a:dk1>
      <a:lt1>
        <a:srgbClr val="414241"/>
      </a:lt1>
      <a:dk2>
        <a:srgbClr val="000000"/>
      </a:dk2>
      <a:lt2>
        <a:srgbClr val="E9E9E9"/>
      </a:lt2>
      <a:accent1>
        <a:srgbClr val="0078D7"/>
      </a:accent1>
      <a:accent2>
        <a:srgbClr val="4DB0FF"/>
      </a:accent2>
      <a:accent3>
        <a:srgbClr val="B1D6F2"/>
      </a:accent3>
      <a:accent4>
        <a:srgbClr val="0359A0"/>
      </a:accent4>
      <a:accent5>
        <a:srgbClr val="8CCAFD"/>
      </a:accent5>
      <a:accent6>
        <a:srgbClr val="797979"/>
      </a:accent6>
      <a:hlink>
        <a:srgbClr val="4CAFFF"/>
      </a:hlink>
      <a:folHlink>
        <a:srgbClr val="0478D6"/>
      </a:folHlink>
    </a:clrScheme>
    <a:fontScheme name="Windows Font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lIns="0" tIns="0" rIns="0" bIns="0" anchor="t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zure18_AzureDevPowerPoint_16x9.potx" id="{C0620CD2-E38F-4DEB-AE88-F41338761AAF}" vid="{C4259148-82E2-436D-A6F8-92D9483AB291}"/>
    </a:ext>
  </a:extLst>
</a:theme>
</file>

<file path=ppt/theme/theme2.xml><?xml version="1.0" encoding="utf-8"?>
<a:theme xmlns:a="http://schemas.openxmlformats.org/drawingml/2006/main" name="Azure Dev Light - 2018H2">
  <a:themeElements>
    <a:clrScheme name="Azure 2018Q1 Light">
      <a:dk1>
        <a:srgbClr val="E9E9E9"/>
      </a:dk1>
      <a:lt1>
        <a:srgbClr val="000000"/>
      </a:lt1>
      <a:dk2>
        <a:srgbClr val="FFFFFF"/>
      </a:dk2>
      <a:lt2>
        <a:srgbClr val="404140"/>
      </a:lt2>
      <a:accent1>
        <a:srgbClr val="0078D7"/>
      </a:accent1>
      <a:accent2>
        <a:srgbClr val="4DB0FF"/>
      </a:accent2>
      <a:accent3>
        <a:srgbClr val="B1D6F2"/>
      </a:accent3>
      <a:accent4>
        <a:srgbClr val="0359A0"/>
      </a:accent4>
      <a:accent5>
        <a:srgbClr val="8CCAFD"/>
      </a:accent5>
      <a:accent6>
        <a:srgbClr val="797979"/>
      </a:accent6>
      <a:hlink>
        <a:srgbClr val="4CAFFF"/>
      </a:hlink>
      <a:folHlink>
        <a:srgbClr val="0478D6"/>
      </a:folHlink>
    </a:clrScheme>
    <a:fontScheme name="Windows Font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lIns="0" tIns="0" rIns="0" bIns="0" anchor="t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zure18_AzureDevPowerPoint_16x9.potx" id="{C0620CD2-E38F-4DEB-AE88-F41338761AAF}" vid="{83AD2FEF-2B3B-4D2A-9462-A5589672CBCB}"/>
    </a:ext>
  </a:extLst>
</a:theme>
</file>

<file path=ppt/theme/theme3.xml><?xml version="1.0" encoding="utf-8"?>
<a:theme xmlns:a="http://schemas.openxmlformats.org/drawingml/2006/main" name="Azure Dev Titles and Headers - 2018H2">
  <a:themeElements>
    <a:clrScheme name="Azure 2018 Q1">
      <a:dk1>
        <a:srgbClr val="FFFFFF"/>
      </a:dk1>
      <a:lt1>
        <a:srgbClr val="414241"/>
      </a:lt1>
      <a:dk2>
        <a:srgbClr val="000000"/>
      </a:dk2>
      <a:lt2>
        <a:srgbClr val="E9E9E9"/>
      </a:lt2>
      <a:accent1>
        <a:srgbClr val="0078D7"/>
      </a:accent1>
      <a:accent2>
        <a:srgbClr val="4DB0FF"/>
      </a:accent2>
      <a:accent3>
        <a:srgbClr val="B1D6F2"/>
      </a:accent3>
      <a:accent4>
        <a:srgbClr val="0359A0"/>
      </a:accent4>
      <a:accent5>
        <a:srgbClr val="8CCAFD"/>
      </a:accent5>
      <a:accent6>
        <a:srgbClr val="797979"/>
      </a:accent6>
      <a:hlink>
        <a:srgbClr val="4CAFFF"/>
      </a:hlink>
      <a:folHlink>
        <a:srgbClr val="0478D6"/>
      </a:folHlink>
    </a:clrScheme>
    <a:fontScheme name="Windows Font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lIns="0" tIns="0" rIns="0" bIns="0" anchor="t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zure18_AzureDevPowerPoint_16x9.potx" id="{C0620CD2-E38F-4DEB-AE88-F41338761AAF}" vid="{CA091631-B8AB-4E7E-A47B-F9865E4771C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EEC1AC437ABA48AC287674476822A8" ma:contentTypeVersion="9" ma:contentTypeDescription="Create a new document." ma:contentTypeScope="" ma:versionID="ab3551f5b852c7c638ea130ac856f6cb">
  <xsd:schema xmlns:xsd="http://www.w3.org/2001/XMLSchema" xmlns:xs="http://www.w3.org/2001/XMLSchema" xmlns:p="http://schemas.microsoft.com/office/2006/metadata/properties" xmlns:ns2="ade5e7c5-62c4-4a00-ad60-13d0562221ea" xmlns:ns3="749a5395-6d05-49d7-addd-22460d8bbf1c" targetNamespace="http://schemas.microsoft.com/office/2006/metadata/properties" ma:root="true" ma:fieldsID="2b997064654d3aed5a6e241505654bfe" ns2:_="" ns3:_="">
    <xsd:import namespace="ade5e7c5-62c4-4a00-ad60-13d0562221ea"/>
    <xsd:import namespace="749a5395-6d05-49d7-addd-22460d8bbf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5e7c5-62c4-4a00-ad60-13d0562221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5395-6d05-49d7-addd-22460d8bb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E4B4BD-DEAF-4A88-A0B1-7507E86978D0}"/>
</file>

<file path=customXml/itemProps2.xml><?xml version="1.0" encoding="utf-8"?>
<ds:datastoreItem xmlns:ds="http://schemas.openxmlformats.org/officeDocument/2006/customXml" ds:itemID="{1B70D356-E601-4D10-90F6-536FDCA3FCED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0e4521d-181b-4aee-b4a8-952b2bc14729"/>
    <ds:schemaRef ds:uri="ed971524-76e7-40a8-a01a-f99956bd178c"/>
  </ds:schemaRefs>
</ds:datastoreItem>
</file>

<file path=customXml/itemProps3.xml><?xml version="1.0" encoding="utf-8"?>
<ds:datastoreItem xmlns:ds="http://schemas.openxmlformats.org/officeDocument/2006/customXml" ds:itemID="{285C8949-12A8-4D3A-8B80-D82110DA80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Azure18_AzureDevPowerPoint_16x9</Template>
  <TotalTime>0</TotalTime>
  <Words>370</Words>
  <Application>Microsoft Office PowerPoint</Application>
  <PresentationFormat>Widescreen</PresentationFormat>
  <Paragraphs>97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Consolas</vt:lpstr>
      <vt:lpstr>Karla</vt:lpstr>
      <vt:lpstr>Poppins SemiBold</vt:lpstr>
      <vt:lpstr>Segoe Pro</vt:lpstr>
      <vt:lpstr>Segoe Pro Semibold</vt:lpstr>
      <vt:lpstr>Segoe Semibold</vt:lpstr>
      <vt:lpstr>Segoe UI</vt:lpstr>
      <vt:lpstr>Segoe UI Light</vt:lpstr>
      <vt:lpstr>Segoe UI Semibold</vt:lpstr>
      <vt:lpstr>Azure Dev Dark - 2018H2</vt:lpstr>
      <vt:lpstr>Azure Dev Light - 2018H2</vt:lpstr>
      <vt:lpstr>Azure Dev Titles and Headers - 2018H2</vt:lpstr>
      <vt:lpstr>PowerPoint Presentation</vt:lpstr>
      <vt:lpstr>Enterprises from our lens</vt:lpstr>
      <vt:lpstr>PowerPoint Presentation</vt:lpstr>
      <vt:lpstr>Contoso Grocery Store</vt:lpstr>
      <vt:lpstr>Contoso Grocery Store</vt:lpstr>
      <vt:lpstr>PowerPoint Presentation</vt:lpstr>
      <vt:lpstr>Application network</vt:lpstr>
      <vt:lpstr>Recap</vt:lpstr>
      <vt:lpstr>New Improvements</vt:lpstr>
      <vt:lpstr>Announcing today…</vt:lpstr>
      <vt:lpstr>Coming really soon….</vt:lpstr>
      <vt:lpstr>Coming really soon….</vt:lpstr>
      <vt:lpstr>Coming really soon….</vt:lpstr>
      <vt:lpstr>Coming soon….</vt:lpstr>
      <vt:lpstr>Future roadmap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>Version 1.0a</dc:description>
  <cp:lastModifiedBy/>
  <cp:revision>1</cp:revision>
  <dcterms:created xsi:type="dcterms:W3CDTF">2019-05-22T17:01:20Z</dcterms:created>
  <dcterms:modified xsi:type="dcterms:W3CDTF">2019-06-07T10:38:45Z</dcterms:modified>
  <cp:category>Azure Developer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0x0101006CEEC1AC437ABA48AC287674476822A8</vt:lpwstr>
  </property>
  <property fmtid="{D5CDD505-2E9C-101B-9397-08002B2CF9AE}" pid="3" name="_dlc_DocIdItemGuid">
    <vt:lpwstr>5c666594-0833-4b9d-a1f0-8c3737583105</vt:lpwstr>
  </property>
  <property fmtid="{D5CDD505-2E9C-101B-9397-08002B2CF9AE}" pid="4" name="MSIP_Label_87867195-f2b8-4ac2-b0b6-6bb73cb33afc_Enabled">
    <vt:lpwstr>True</vt:lpwstr>
  </property>
  <property fmtid="{D5CDD505-2E9C-101B-9397-08002B2CF9AE}" pid="5" name="MSIP_Label_87867195-f2b8-4ac2-b0b6-6bb73cb33afc_SiteId">
    <vt:lpwstr>72f988bf-86f1-41af-91ab-2d7cd011db47</vt:lpwstr>
  </property>
  <property fmtid="{D5CDD505-2E9C-101B-9397-08002B2CF9AE}" pid="6" name="MSIP_Label_87867195-f2b8-4ac2-b0b6-6bb73cb33afc_Owner">
    <vt:lpwstr>cliffsim@microsoft.com</vt:lpwstr>
  </property>
  <property fmtid="{D5CDD505-2E9C-101B-9397-08002B2CF9AE}" pid="7" name="MSIP_Label_87867195-f2b8-4ac2-b0b6-6bb73cb33afc_SetDate">
    <vt:lpwstr>2018-03-09T21:22:51.4106408Z</vt:lpwstr>
  </property>
  <property fmtid="{D5CDD505-2E9C-101B-9397-08002B2CF9AE}" pid="8" name="MSIP_Label_87867195-f2b8-4ac2-b0b6-6bb73cb33afc_Name">
    <vt:lpwstr>Public</vt:lpwstr>
  </property>
  <property fmtid="{D5CDD505-2E9C-101B-9397-08002B2CF9AE}" pid="9" name="MSIP_Label_87867195-f2b8-4ac2-b0b6-6bb73cb33afc_Application">
    <vt:lpwstr>Microsoft Azure Information Protection</vt:lpwstr>
  </property>
  <property fmtid="{D5CDD505-2E9C-101B-9397-08002B2CF9AE}" pid="10" name="MSIP_Label_87867195-f2b8-4ac2-b0b6-6bb73cb33afc_Extended_MSFT_Method">
    <vt:lpwstr>Manual</vt:lpwstr>
  </property>
  <property fmtid="{D5CDD505-2E9C-101B-9397-08002B2CF9AE}" pid="11" name="Sensitivity">
    <vt:lpwstr>Public</vt:lpwstr>
  </property>
</Properties>
</file>