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373" r:id="rId4"/>
    <p:sldMasterId id="2147484432" r:id="rId5"/>
    <p:sldMasterId id="2147484477" r:id="rId6"/>
    <p:sldMasterId id="2147484537" r:id="rId7"/>
    <p:sldMasterId id="2147484561" r:id="rId8"/>
  </p:sldMasterIdLst>
  <p:notesMasterIdLst>
    <p:notesMasterId r:id="rId30"/>
  </p:notesMasterIdLst>
  <p:handoutMasterIdLst>
    <p:handoutMasterId r:id="rId31"/>
  </p:handoutMasterIdLst>
  <p:sldIdLst>
    <p:sldId id="256" r:id="rId9"/>
    <p:sldId id="1628" r:id="rId10"/>
    <p:sldId id="1616" r:id="rId11"/>
    <p:sldId id="1601" r:id="rId12"/>
    <p:sldId id="1618" r:id="rId13"/>
    <p:sldId id="503" r:id="rId14"/>
    <p:sldId id="491" r:id="rId15"/>
    <p:sldId id="1625" r:id="rId16"/>
    <p:sldId id="1626" r:id="rId17"/>
    <p:sldId id="1605" r:id="rId18"/>
    <p:sldId id="1613" r:id="rId19"/>
    <p:sldId id="1614" r:id="rId20"/>
    <p:sldId id="1620" r:id="rId21"/>
    <p:sldId id="1623" r:id="rId22"/>
    <p:sldId id="1624" r:id="rId23"/>
    <p:sldId id="1608" r:id="rId24"/>
    <p:sldId id="1609" r:id="rId25"/>
    <p:sldId id="1627" r:id="rId26"/>
    <p:sldId id="1606" r:id="rId27"/>
    <p:sldId id="1629" r:id="rId28"/>
    <p:sldId id="159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FD3DCCE1-4FC1-4C57-BF51-9F55AAF3629A}">
          <p14:sldIdLst>
            <p14:sldId id="256"/>
            <p14:sldId id="1628"/>
            <p14:sldId id="1616"/>
            <p14:sldId id="1601"/>
            <p14:sldId id="1618"/>
            <p14:sldId id="503"/>
            <p14:sldId id="491"/>
            <p14:sldId id="1625"/>
            <p14:sldId id="1626"/>
            <p14:sldId id="1605"/>
            <p14:sldId id="1613"/>
            <p14:sldId id="1614"/>
            <p14:sldId id="1620"/>
            <p14:sldId id="1623"/>
            <p14:sldId id="1624"/>
            <p14:sldId id="1608"/>
            <p14:sldId id="1609"/>
            <p14:sldId id="1627"/>
            <p14:sldId id="1606"/>
            <p14:sldId id="1629"/>
            <p14:sldId id="1599"/>
          </p14:sldIdLst>
        </p14:section>
      </p14:sectionLst>
    </p:ext>
    <p:ext uri="{EFAFB233-063F-42B5-8137-9DF3F51BA10A}">
      <p15:sldGuideLst xmlns:p15="http://schemas.microsoft.com/office/powerpoint/2012/main">
        <p15:guide id="19" orient="horz">
          <p15:clr>
            <a:srgbClr val="A4A3A4"/>
          </p15:clr>
        </p15:guide>
        <p15:guide id="20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14241"/>
    <a:srgbClr val="797979"/>
    <a:srgbClr val="B4009E"/>
    <a:srgbClr val="0478D7"/>
    <a:srgbClr val="0359A0"/>
    <a:srgbClr val="95CFFF"/>
    <a:srgbClr val="94D0FF"/>
    <a:srgbClr val="424242"/>
    <a:srgbClr val="8DC3ED"/>
    <a:srgbClr val="4D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F5CEB-A6C9-BF40-9B76-CD63D8AA6524}" v="30" dt="2019-06-04T07:59:52.9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54" autoAdjust="0"/>
    <p:restoredTop sz="85419" autoAdjust="0"/>
  </p:normalViewPr>
  <p:slideViewPr>
    <p:cSldViewPr snapToGrid="0">
      <p:cViewPr varScale="1">
        <p:scale>
          <a:sx n="145" d="100"/>
          <a:sy n="145" d="100"/>
        </p:scale>
        <p:origin x="248" y="184"/>
      </p:cViewPr>
      <p:guideLst>
        <p:guide orient="horz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548" y="142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rek Li (AZURE)" userId="c8d78a66-0f83-4f76-8201-8315ab9b1c5a" providerId="ADAL" clId="{1CBF5CEB-A6C9-BF40-9B76-CD63D8AA6524}"/>
    <pc:docChg chg="undo custSel addSld delSld modSld sldOrd modSection">
      <pc:chgData name="Derek Li (AZURE)" userId="c8d78a66-0f83-4f76-8201-8315ab9b1c5a" providerId="ADAL" clId="{1CBF5CEB-A6C9-BF40-9B76-CD63D8AA6524}" dt="2019-06-04T08:11:48.173" v="734" actId="2696"/>
      <pc:docMkLst>
        <pc:docMk/>
      </pc:docMkLst>
      <pc:sldChg chg="add del">
        <pc:chgData name="Derek Li (AZURE)" userId="c8d78a66-0f83-4f76-8201-8315ab9b1c5a" providerId="ADAL" clId="{1CBF5CEB-A6C9-BF40-9B76-CD63D8AA6524}" dt="2019-06-04T08:11:46.651" v="701" actId="2696"/>
        <pc:sldMkLst>
          <pc:docMk/>
          <pc:sldMk cId="1021521733" sldId="374"/>
        </pc:sldMkLst>
      </pc:sldChg>
      <pc:sldChg chg="add del">
        <pc:chgData name="Derek Li (AZURE)" userId="c8d78a66-0f83-4f76-8201-8315ab9b1c5a" providerId="ADAL" clId="{1CBF5CEB-A6C9-BF40-9B76-CD63D8AA6524}" dt="2019-06-04T08:11:47.024" v="713" actId="2696"/>
        <pc:sldMkLst>
          <pc:docMk/>
          <pc:sldMk cId="1731492413" sldId="375"/>
        </pc:sldMkLst>
      </pc:sldChg>
      <pc:sldChg chg="add del">
        <pc:chgData name="Derek Li (AZURE)" userId="c8d78a66-0f83-4f76-8201-8315ab9b1c5a" providerId="ADAL" clId="{1CBF5CEB-A6C9-BF40-9B76-CD63D8AA6524}" dt="2019-06-04T08:11:46.980" v="712" actId="2696"/>
        <pc:sldMkLst>
          <pc:docMk/>
          <pc:sldMk cId="642084794" sldId="376"/>
        </pc:sldMkLst>
      </pc:sldChg>
      <pc:sldChg chg="add del">
        <pc:chgData name="Derek Li (AZURE)" userId="c8d78a66-0f83-4f76-8201-8315ab9b1c5a" providerId="ADAL" clId="{1CBF5CEB-A6C9-BF40-9B76-CD63D8AA6524}" dt="2019-06-04T08:11:46.872" v="707" actId="2696"/>
        <pc:sldMkLst>
          <pc:docMk/>
          <pc:sldMk cId="413806583" sldId="377"/>
        </pc:sldMkLst>
      </pc:sldChg>
      <pc:sldChg chg="add del">
        <pc:chgData name="Derek Li (AZURE)" userId="c8d78a66-0f83-4f76-8201-8315ab9b1c5a" providerId="ADAL" clId="{1CBF5CEB-A6C9-BF40-9B76-CD63D8AA6524}" dt="2019-06-04T08:11:47.503" v="721" actId="2696"/>
        <pc:sldMkLst>
          <pc:docMk/>
          <pc:sldMk cId="430256698" sldId="392"/>
        </pc:sldMkLst>
      </pc:sldChg>
      <pc:sldChg chg="add del">
        <pc:chgData name="Derek Li (AZURE)" userId="c8d78a66-0f83-4f76-8201-8315ab9b1c5a" providerId="ADAL" clId="{1CBF5CEB-A6C9-BF40-9B76-CD63D8AA6524}" dt="2019-06-04T08:11:46.895" v="709" actId="2696"/>
        <pc:sldMkLst>
          <pc:docMk/>
          <pc:sldMk cId="746883837" sldId="393"/>
        </pc:sldMkLst>
      </pc:sldChg>
      <pc:sldChg chg="add del">
        <pc:chgData name="Derek Li (AZURE)" userId="c8d78a66-0f83-4f76-8201-8315ab9b1c5a" providerId="ADAL" clId="{1CBF5CEB-A6C9-BF40-9B76-CD63D8AA6524}" dt="2019-06-04T08:11:46.563" v="698" actId="2696"/>
        <pc:sldMkLst>
          <pc:docMk/>
          <pc:sldMk cId="797880356" sldId="395"/>
        </pc:sldMkLst>
      </pc:sldChg>
      <pc:sldChg chg="add del">
        <pc:chgData name="Derek Li (AZURE)" userId="c8d78a66-0f83-4f76-8201-8315ab9b1c5a" providerId="ADAL" clId="{1CBF5CEB-A6C9-BF40-9B76-CD63D8AA6524}" dt="2019-06-04T08:11:46.802" v="705" actId="2696"/>
        <pc:sldMkLst>
          <pc:docMk/>
          <pc:sldMk cId="4231953881" sldId="410"/>
        </pc:sldMkLst>
      </pc:sldChg>
      <pc:sldChg chg="add del">
        <pc:chgData name="Derek Li (AZURE)" userId="c8d78a66-0f83-4f76-8201-8315ab9b1c5a" providerId="ADAL" clId="{1CBF5CEB-A6C9-BF40-9B76-CD63D8AA6524}" dt="2019-06-04T08:11:46.883" v="708" actId="2696"/>
        <pc:sldMkLst>
          <pc:docMk/>
          <pc:sldMk cId="3994428794" sldId="417"/>
        </pc:sldMkLst>
      </pc:sldChg>
      <pc:sldChg chg="add del">
        <pc:chgData name="Derek Li (AZURE)" userId="c8d78a66-0f83-4f76-8201-8315ab9b1c5a" providerId="ADAL" clId="{1CBF5CEB-A6C9-BF40-9B76-CD63D8AA6524}" dt="2019-06-04T08:11:47.056" v="714" actId="2696"/>
        <pc:sldMkLst>
          <pc:docMk/>
          <pc:sldMk cId="2131331804" sldId="419"/>
        </pc:sldMkLst>
      </pc:sldChg>
      <pc:sldChg chg="add del">
        <pc:chgData name="Derek Li (AZURE)" userId="c8d78a66-0f83-4f76-8201-8315ab9b1c5a" providerId="ADAL" clId="{1CBF5CEB-A6C9-BF40-9B76-CD63D8AA6524}" dt="2019-06-04T08:11:47.086" v="715" actId="2696"/>
        <pc:sldMkLst>
          <pc:docMk/>
          <pc:sldMk cId="1676030931" sldId="421"/>
        </pc:sldMkLst>
      </pc:sldChg>
      <pc:sldChg chg="add del">
        <pc:chgData name="Derek Li (AZURE)" userId="c8d78a66-0f83-4f76-8201-8315ab9b1c5a" providerId="ADAL" clId="{1CBF5CEB-A6C9-BF40-9B76-CD63D8AA6524}" dt="2019-06-04T08:11:47.129" v="716" actId="2696"/>
        <pc:sldMkLst>
          <pc:docMk/>
          <pc:sldMk cId="1587292803" sldId="422"/>
        </pc:sldMkLst>
      </pc:sldChg>
      <pc:sldChg chg="add del">
        <pc:chgData name="Derek Li (AZURE)" userId="c8d78a66-0f83-4f76-8201-8315ab9b1c5a" providerId="ADAL" clId="{1CBF5CEB-A6C9-BF40-9B76-CD63D8AA6524}" dt="2019-06-04T08:11:47.278" v="717" actId="2696"/>
        <pc:sldMkLst>
          <pc:docMk/>
          <pc:sldMk cId="565685128" sldId="423"/>
        </pc:sldMkLst>
      </pc:sldChg>
      <pc:sldChg chg="add del">
        <pc:chgData name="Derek Li (AZURE)" userId="c8d78a66-0f83-4f76-8201-8315ab9b1c5a" providerId="ADAL" clId="{1CBF5CEB-A6C9-BF40-9B76-CD63D8AA6524}" dt="2019-06-04T08:11:47.345" v="718" actId="2696"/>
        <pc:sldMkLst>
          <pc:docMk/>
          <pc:sldMk cId="3145807412" sldId="424"/>
        </pc:sldMkLst>
      </pc:sldChg>
      <pc:sldChg chg="add del">
        <pc:chgData name="Derek Li (AZURE)" userId="c8d78a66-0f83-4f76-8201-8315ab9b1c5a" providerId="ADAL" clId="{1CBF5CEB-A6C9-BF40-9B76-CD63D8AA6524}" dt="2019-06-04T08:11:47.433" v="719" actId="2696"/>
        <pc:sldMkLst>
          <pc:docMk/>
          <pc:sldMk cId="3528360510" sldId="425"/>
        </pc:sldMkLst>
      </pc:sldChg>
      <pc:sldChg chg="add del">
        <pc:chgData name="Derek Li (AZURE)" userId="c8d78a66-0f83-4f76-8201-8315ab9b1c5a" providerId="ADAL" clId="{1CBF5CEB-A6C9-BF40-9B76-CD63D8AA6524}" dt="2019-06-04T08:11:47.444" v="720" actId="2696"/>
        <pc:sldMkLst>
          <pc:docMk/>
          <pc:sldMk cId="3437122186" sldId="429"/>
        </pc:sldMkLst>
      </pc:sldChg>
      <pc:sldChg chg="add del">
        <pc:chgData name="Derek Li (AZURE)" userId="c8d78a66-0f83-4f76-8201-8315ab9b1c5a" providerId="ADAL" clId="{1CBF5CEB-A6C9-BF40-9B76-CD63D8AA6524}" dt="2019-06-04T08:11:47.517" v="722" actId="2696"/>
        <pc:sldMkLst>
          <pc:docMk/>
          <pc:sldMk cId="1120128700" sldId="432"/>
        </pc:sldMkLst>
      </pc:sldChg>
      <pc:sldChg chg="add del">
        <pc:chgData name="Derek Li (AZURE)" userId="c8d78a66-0f83-4f76-8201-8315ab9b1c5a" providerId="ADAL" clId="{1CBF5CEB-A6C9-BF40-9B76-CD63D8AA6524}" dt="2019-06-04T08:11:47.806" v="728" actId="2696"/>
        <pc:sldMkLst>
          <pc:docMk/>
          <pc:sldMk cId="239303613" sldId="447"/>
        </pc:sldMkLst>
      </pc:sldChg>
      <pc:sldChg chg="add del">
        <pc:chgData name="Derek Li (AZURE)" userId="c8d78a66-0f83-4f76-8201-8315ab9b1c5a" providerId="ADAL" clId="{1CBF5CEB-A6C9-BF40-9B76-CD63D8AA6524}" dt="2019-06-04T08:11:47.869" v="729" actId="2696"/>
        <pc:sldMkLst>
          <pc:docMk/>
          <pc:sldMk cId="3832265113" sldId="448"/>
        </pc:sldMkLst>
      </pc:sldChg>
      <pc:sldChg chg="add del">
        <pc:chgData name="Derek Li (AZURE)" userId="c8d78a66-0f83-4f76-8201-8315ab9b1c5a" providerId="ADAL" clId="{1CBF5CEB-A6C9-BF40-9B76-CD63D8AA6524}" dt="2019-06-04T08:11:47.932" v="730" actId="2696"/>
        <pc:sldMkLst>
          <pc:docMk/>
          <pc:sldMk cId="3916794637" sldId="449"/>
        </pc:sldMkLst>
      </pc:sldChg>
      <pc:sldChg chg="add del">
        <pc:chgData name="Derek Li (AZURE)" userId="c8d78a66-0f83-4f76-8201-8315ab9b1c5a" providerId="ADAL" clId="{1CBF5CEB-A6C9-BF40-9B76-CD63D8AA6524}" dt="2019-06-04T08:11:47.983" v="731" actId="2696"/>
        <pc:sldMkLst>
          <pc:docMk/>
          <pc:sldMk cId="2029295275" sldId="450"/>
        </pc:sldMkLst>
      </pc:sldChg>
      <pc:sldChg chg="add del">
        <pc:chgData name="Derek Li (AZURE)" userId="c8d78a66-0f83-4f76-8201-8315ab9b1c5a" providerId="ADAL" clId="{1CBF5CEB-A6C9-BF40-9B76-CD63D8AA6524}" dt="2019-06-04T08:11:48.051" v="732" actId="2696"/>
        <pc:sldMkLst>
          <pc:docMk/>
          <pc:sldMk cId="2320491196" sldId="451"/>
        </pc:sldMkLst>
      </pc:sldChg>
      <pc:sldChg chg="add del">
        <pc:chgData name="Derek Li (AZURE)" userId="c8d78a66-0f83-4f76-8201-8315ab9b1c5a" providerId="ADAL" clId="{1CBF5CEB-A6C9-BF40-9B76-CD63D8AA6524}" dt="2019-06-04T08:11:45.815" v="680" actId="2696"/>
        <pc:sldMkLst>
          <pc:docMk/>
          <pc:sldMk cId="365675442" sldId="452"/>
        </pc:sldMkLst>
      </pc:sldChg>
      <pc:sldChg chg="add del">
        <pc:chgData name="Derek Li (AZURE)" userId="c8d78a66-0f83-4f76-8201-8315ab9b1c5a" providerId="ADAL" clId="{1CBF5CEB-A6C9-BF40-9B76-CD63D8AA6524}" dt="2019-06-04T08:11:46.003" v="687" actId="2696"/>
        <pc:sldMkLst>
          <pc:docMk/>
          <pc:sldMk cId="1317574366" sldId="454"/>
        </pc:sldMkLst>
      </pc:sldChg>
      <pc:sldChg chg="add del">
        <pc:chgData name="Derek Li (AZURE)" userId="c8d78a66-0f83-4f76-8201-8315ab9b1c5a" providerId="ADAL" clId="{1CBF5CEB-A6C9-BF40-9B76-CD63D8AA6524}" dt="2019-06-04T08:11:46.048" v="688" actId="2696"/>
        <pc:sldMkLst>
          <pc:docMk/>
          <pc:sldMk cId="4136365900" sldId="455"/>
        </pc:sldMkLst>
      </pc:sldChg>
      <pc:sldChg chg="add del">
        <pc:chgData name="Derek Li (AZURE)" userId="c8d78a66-0f83-4f76-8201-8315ab9b1c5a" providerId="ADAL" clId="{1CBF5CEB-A6C9-BF40-9B76-CD63D8AA6524}" dt="2019-06-04T08:11:45.886" v="682" actId="2696"/>
        <pc:sldMkLst>
          <pc:docMk/>
          <pc:sldMk cId="918645649" sldId="456"/>
        </pc:sldMkLst>
      </pc:sldChg>
      <pc:sldChg chg="add del">
        <pc:chgData name="Derek Li (AZURE)" userId="c8d78a66-0f83-4f76-8201-8315ab9b1c5a" providerId="ADAL" clId="{1CBF5CEB-A6C9-BF40-9B76-CD63D8AA6524}" dt="2019-06-04T08:11:45.918" v="683" actId="2696"/>
        <pc:sldMkLst>
          <pc:docMk/>
          <pc:sldMk cId="3879730208" sldId="459"/>
        </pc:sldMkLst>
      </pc:sldChg>
      <pc:sldChg chg="add del">
        <pc:chgData name="Derek Li (AZURE)" userId="c8d78a66-0f83-4f76-8201-8315ab9b1c5a" providerId="ADAL" clId="{1CBF5CEB-A6C9-BF40-9B76-CD63D8AA6524}" dt="2019-06-04T08:11:46.079" v="689" actId="2696"/>
        <pc:sldMkLst>
          <pc:docMk/>
          <pc:sldMk cId="3120984729" sldId="460"/>
        </pc:sldMkLst>
      </pc:sldChg>
      <pc:sldChg chg="add del">
        <pc:chgData name="Derek Li (AZURE)" userId="c8d78a66-0f83-4f76-8201-8315ab9b1c5a" providerId="ADAL" clId="{1CBF5CEB-A6C9-BF40-9B76-CD63D8AA6524}" dt="2019-06-04T08:11:45.852" v="681" actId="2696"/>
        <pc:sldMkLst>
          <pc:docMk/>
          <pc:sldMk cId="4130662128" sldId="461"/>
        </pc:sldMkLst>
      </pc:sldChg>
      <pc:sldChg chg="add del">
        <pc:chgData name="Derek Li (AZURE)" userId="c8d78a66-0f83-4f76-8201-8315ab9b1c5a" providerId="ADAL" clId="{1CBF5CEB-A6C9-BF40-9B76-CD63D8AA6524}" dt="2019-06-04T08:11:46.111" v="690" actId="2696"/>
        <pc:sldMkLst>
          <pc:docMk/>
          <pc:sldMk cId="587844274" sldId="462"/>
        </pc:sldMkLst>
      </pc:sldChg>
      <pc:sldChg chg="add del">
        <pc:chgData name="Derek Li (AZURE)" userId="c8d78a66-0f83-4f76-8201-8315ab9b1c5a" providerId="ADAL" clId="{1CBF5CEB-A6C9-BF40-9B76-CD63D8AA6524}" dt="2019-06-04T08:11:46.154" v="691" actId="2696"/>
        <pc:sldMkLst>
          <pc:docMk/>
          <pc:sldMk cId="1878693730" sldId="463"/>
        </pc:sldMkLst>
      </pc:sldChg>
      <pc:sldChg chg="add del">
        <pc:chgData name="Derek Li (AZURE)" userId="c8d78a66-0f83-4f76-8201-8315ab9b1c5a" providerId="ADAL" clId="{1CBF5CEB-A6C9-BF40-9B76-CD63D8AA6524}" dt="2019-06-04T08:11:46.302" v="692" actId="2696"/>
        <pc:sldMkLst>
          <pc:docMk/>
          <pc:sldMk cId="4024959927" sldId="464"/>
        </pc:sldMkLst>
      </pc:sldChg>
      <pc:sldChg chg="add del">
        <pc:chgData name="Derek Li (AZURE)" userId="c8d78a66-0f83-4f76-8201-8315ab9b1c5a" providerId="ADAL" clId="{1CBF5CEB-A6C9-BF40-9B76-CD63D8AA6524}" dt="2019-06-04T08:11:46.369" v="693" actId="2696"/>
        <pc:sldMkLst>
          <pc:docMk/>
          <pc:sldMk cId="757932773" sldId="465"/>
        </pc:sldMkLst>
      </pc:sldChg>
      <pc:sldChg chg="add del">
        <pc:chgData name="Derek Li (AZURE)" userId="c8d78a66-0f83-4f76-8201-8315ab9b1c5a" providerId="ADAL" clId="{1CBF5CEB-A6C9-BF40-9B76-CD63D8AA6524}" dt="2019-06-04T08:11:46.463" v="694" actId="2696"/>
        <pc:sldMkLst>
          <pc:docMk/>
          <pc:sldMk cId="3744863043" sldId="466"/>
        </pc:sldMkLst>
      </pc:sldChg>
      <pc:sldChg chg="add del">
        <pc:chgData name="Derek Li (AZURE)" userId="c8d78a66-0f83-4f76-8201-8315ab9b1c5a" providerId="ADAL" clId="{1CBF5CEB-A6C9-BF40-9B76-CD63D8AA6524}" dt="2019-06-04T08:11:46.476" v="695" actId="2696"/>
        <pc:sldMkLst>
          <pc:docMk/>
          <pc:sldMk cId="3222670444" sldId="470"/>
        </pc:sldMkLst>
      </pc:sldChg>
      <pc:sldChg chg="add del">
        <pc:chgData name="Derek Li (AZURE)" userId="c8d78a66-0f83-4f76-8201-8315ab9b1c5a" providerId="ADAL" clId="{1CBF5CEB-A6C9-BF40-9B76-CD63D8AA6524}" dt="2019-06-04T08:11:46.549" v="697" actId="2696"/>
        <pc:sldMkLst>
          <pc:docMk/>
          <pc:sldMk cId="965667763" sldId="473"/>
        </pc:sldMkLst>
      </pc:sldChg>
      <pc:sldChg chg="add del">
        <pc:chgData name="Derek Li (AZURE)" userId="c8d78a66-0f83-4f76-8201-8315ab9b1c5a" providerId="ADAL" clId="{1CBF5CEB-A6C9-BF40-9B76-CD63D8AA6524}" dt="2019-06-04T08:11:46.840" v="706" actId="2696"/>
        <pc:sldMkLst>
          <pc:docMk/>
          <pc:sldMk cId="22127831" sldId="474"/>
        </pc:sldMkLst>
      </pc:sldChg>
      <pc:sldChg chg="add del">
        <pc:chgData name="Derek Li (AZURE)" userId="c8d78a66-0f83-4f76-8201-8315ab9b1c5a" providerId="ADAL" clId="{1CBF5CEB-A6C9-BF40-9B76-CD63D8AA6524}" dt="2019-06-04T08:11:46.580" v="699" actId="2696"/>
        <pc:sldMkLst>
          <pc:docMk/>
          <pc:sldMk cId="3519541183" sldId="476"/>
        </pc:sldMkLst>
      </pc:sldChg>
      <pc:sldChg chg="add del">
        <pc:chgData name="Derek Li (AZURE)" userId="c8d78a66-0f83-4f76-8201-8315ab9b1c5a" providerId="ADAL" clId="{1CBF5CEB-A6C9-BF40-9B76-CD63D8AA6524}" dt="2019-06-04T08:11:46.614" v="700" actId="2696"/>
        <pc:sldMkLst>
          <pc:docMk/>
          <pc:sldMk cId="272630344" sldId="477"/>
        </pc:sldMkLst>
      </pc:sldChg>
      <pc:sldChg chg="add del">
        <pc:chgData name="Derek Li (AZURE)" userId="c8d78a66-0f83-4f76-8201-8315ab9b1c5a" providerId="ADAL" clId="{1CBF5CEB-A6C9-BF40-9B76-CD63D8AA6524}" dt="2019-06-04T08:11:46.945" v="711" actId="2696"/>
        <pc:sldMkLst>
          <pc:docMk/>
          <pc:sldMk cId="3652543649" sldId="478"/>
        </pc:sldMkLst>
      </pc:sldChg>
      <pc:sldChg chg="add del">
        <pc:chgData name="Derek Li (AZURE)" userId="c8d78a66-0f83-4f76-8201-8315ab9b1c5a" providerId="ADAL" clId="{1CBF5CEB-A6C9-BF40-9B76-CD63D8AA6524}" dt="2019-06-04T08:11:47.526" v="723" actId="2696"/>
        <pc:sldMkLst>
          <pc:docMk/>
          <pc:sldMk cId="1746145320" sldId="479"/>
        </pc:sldMkLst>
      </pc:sldChg>
      <pc:sldChg chg="add del">
        <pc:chgData name="Derek Li (AZURE)" userId="c8d78a66-0f83-4f76-8201-8315ab9b1c5a" providerId="ADAL" clId="{1CBF5CEB-A6C9-BF40-9B76-CD63D8AA6524}" dt="2019-06-04T08:11:47.608" v="725" actId="2696"/>
        <pc:sldMkLst>
          <pc:docMk/>
          <pc:sldMk cId="3555490458" sldId="480"/>
        </pc:sldMkLst>
      </pc:sldChg>
      <pc:sldChg chg="add del">
        <pc:chgData name="Derek Li (AZURE)" userId="c8d78a66-0f83-4f76-8201-8315ab9b1c5a" providerId="ADAL" clId="{1CBF5CEB-A6C9-BF40-9B76-CD63D8AA6524}" dt="2019-06-04T08:11:47.686" v="726" actId="2696"/>
        <pc:sldMkLst>
          <pc:docMk/>
          <pc:sldMk cId="892149541" sldId="481"/>
        </pc:sldMkLst>
      </pc:sldChg>
      <pc:sldChg chg="add del">
        <pc:chgData name="Derek Li (AZURE)" userId="c8d78a66-0f83-4f76-8201-8315ab9b1c5a" providerId="ADAL" clId="{1CBF5CEB-A6C9-BF40-9B76-CD63D8AA6524}" dt="2019-06-04T08:11:47.567" v="724" actId="2696"/>
        <pc:sldMkLst>
          <pc:docMk/>
          <pc:sldMk cId="3773127309" sldId="482"/>
        </pc:sldMkLst>
      </pc:sldChg>
      <pc:sldChg chg="add del">
        <pc:chgData name="Derek Li (AZURE)" userId="c8d78a66-0f83-4f76-8201-8315ab9b1c5a" providerId="ADAL" clId="{1CBF5CEB-A6C9-BF40-9B76-CD63D8AA6524}" dt="2019-06-04T08:11:46.703" v="702" actId="2696"/>
        <pc:sldMkLst>
          <pc:docMk/>
          <pc:sldMk cId="1347087451" sldId="483"/>
        </pc:sldMkLst>
      </pc:sldChg>
      <pc:sldChg chg="add del">
        <pc:chgData name="Derek Li (AZURE)" userId="c8d78a66-0f83-4f76-8201-8315ab9b1c5a" providerId="ADAL" clId="{1CBF5CEB-A6C9-BF40-9B76-CD63D8AA6524}" dt="2019-06-04T08:11:46.739" v="703" actId="2696"/>
        <pc:sldMkLst>
          <pc:docMk/>
          <pc:sldMk cId="2677891653" sldId="484"/>
        </pc:sldMkLst>
      </pc:sldChg>
      <pc:sldChg chg="add del">
        <pc:chgData name="Derek Li (AZURE)" userId="c8d78a66-0f83-4f76-8201-8315ab9b1c5a" providerId="ADAL" clId="{1CBF5CEB-A6C9-BF40-9B76-CD63D8AA6524}" dt="2019-06-04T08:11:46.772" v="704" actId="2696"/>
        <pc:sldMkLst>
          <pc:docMk/>
          <pc:sldMk cId="2367667627" sldId="485"/>
        </pc:sldMkLst>
      </pc:sldChg>
      <pc:sldChg chg="add del">
        <pc:chgData name="Derek Li (AZURE)" userId="c8d78a66-0f83-4f76-8201-8315ab9b1c5a" providerId="ADAL" clId="{1CBF5CEB-A6C9-BF40-9B76-CD63D8AA6524}" dt="2019-06-04T08:11:46.904" v="710" actId="2696"/>
        <pc:sldMkLst>
          <pc:docMk/>
          <pc:sldMk cId="754691765" sldId="486"/>
        </pc:sldMkLst>
      </pc:sldChg>
      <pc:sldChg chg="add del">
        <pc:chgData name="Derek Li (AZURE)" userId="c8d78a66-0f83-4f76-8201-8315ab9b1c5a" providerId="ADAL" clId="{1CBF5CEB-A6C9-BF40-9B76-CD63D8AA6524}" dt="2019-06-04T08:11:45.755" v="678" actId="2696"/>
        <pc:sldMkLst>
          <pc:docMk/>
          <pc:sldMk cId="1265363305" sldId="487"/>
        </pc:sldMkLst>
      </pc:sldChg>
      <pc:sldChg chg="add del ord">
        <pc:chgData name="Derek Li (AZURE)" userId="c8d78a66-0f83-4f76-8201-8315ab9b1c5a" providerId="ADAL" clId="{1CBF5CEB-A6C9-BF40-9B76-CD63D8AA6524}" dt="2019-06-04T08:11:45.716" v="677" actId="2696"/>
        <pc:sldMkLst>
          <pc:docMk/>
          <pc:sldMk cId="482535941" sldId="488"/>
        </pc:sldMkLst>
      </pc:sldChg>
      <pc:sldChg chg="add del">
        <pc:chgData name="Derek Li (AZURE)" userId="c8d78a66-0f83-4f76-8201-8315ab9b1c5a" providerId="ADAL" clId="{1CBF5CEB-A6C9-BF40-9B76-CD63D8AA6524}" dt="2019-06-04T08:11:45.787" v="679" actId="2696"/>
        <pc:sldMkLst>
          <pc:docMk/>
          <pc:sldMk cId="3811247335" sldId="490"/>
        </pc:sldMkLst>
      </pc:sldChg>
      <pc:sldChg chg="add del">
        <pc:chgData name="Derek Li (AZURE)" userId="c8d78a66-0f83-4f76-8201-8315ab9b1c5a" providerId="ADAL" clId="{1CBF5CEB-A6C9-BF40-9B76-CD63D8AA6524}" dt="2019-06-04T08:11:45.928" v="684" actId="2696"/>
        <pc:sldMkLst>
          <pc:docMk/>
          <pc:sldMk cId="758718416" sldId="492"/>
        </pc:sldMkLst>
      </pc:sldChg>
      <pc:sldChg chg="add del">
        <pc:chgData name="Derek Li (AZURE)" userId="c8d78a66-0f83-4f76-8201-8315ab9b1c5a" providerId="ADAL" clId="{1CBF5CEB-A6C9-BF40-9B76-CD63D8AA6524}" dt="2019-06-04T08:11:45.966" v="686" actId="2696"/>
        <pc:sldMkLst>
          <pc:docMk/>
          <pc:sldMk cId="3165425468" sldId="493"/>
        </pc:sldMkLst>
      </pc:sldChg>
      <pc:sldChg chg="add del">
        <pc:chgData name="Derek Li (AZURE)" userId="c8d78a66-0f83-4f76-8201-8315ab9b1c5a" providerId="ADAL" clId="{1CBF5CEB-A6C9-BF40-9B76-CD63D8AA6524}" dt="2019-06-04T08:11:46.534" v="696" actId="2696"/>
        <pc:sldMkLst>
          <pc:docMk/>
          <pc:sldMk cId="3805008580" sldId="494"/>
        </pc:sldMkLst>
      </pc:sldChg>
      <pc:sldChg chg="del">
        <pc:chgData name="Derek Li (AZURE)" userId="c8d78a66-0f83-4f76-8201-8315ab9b1c5a" providerId="ADAL" clId="{1CBF5CEB-A6C9-BF40-9B76-CD63D8AA6524}" dt="2019-06-03T11:37:01.484" v="79" actId="2696"/>
        <pc:sldMkLst>
          <pc:docMk/>
          <pc:sldMk cId="2210326909" sldId="495"/>
        </pc:sldMkLst>
      </pc:sldChg>
      <pc:sldChg chg="add del">
        <pc:chgData name="Derek Li (AZURE)" userId="c8d78a66-0f83-4f76-8201-8315ab9b1c5a" providerId="ADAL" clId="{1CBF5CEB-A6C9-BF40-9B76-CD63D8AA6524}" dt="2019-06-04T08:11:48.173" v="734" actId="2696"/>
        <pc:sldMkLst>
          <pc:docMk/>
          <pc:sldMk cId="184945116" sldId="498"/>
        </pc:sldMkLst>
      </pc:sldChg>
      <pc:sldChg chg="add del">
        <pc:chgData name="Derek Li (AZURE)" userId="c8d78a66-0f83-4f76-8201-8315ab9b1c5a" providerId="ADAL" clId="{1CBF5CEB-A6C9-BF40-9B76-CD63D8AA6524}" dt="2019-06-04T08:11:47.743" v="727" actId="2696"/>
        <pc:sldMkLst>
          <pc:docMk/>
          <pc:sldMk cId="2556089068" sldId="499"/>
        </pc:sldMkLst>
      </pc:sldChg>
      <pc:sldChg chg="add del">
        <pc:chgData name="Derek Li (AZURE)" userId="c8d78a66-0f83-4f76-8201-8315ab9b1c5a" providerId="ADAL" clId="{1CBF5CEB-A6C9-BF40-9B76-CD63D8AA6524}" dt="2019-06-04T08:11:48.165" v="733" actId="2696"/>
        <pc:sldMkLst>
          <pc:docMk/>
          <pc:sldMk cId="2430655236" sldId="500"/>
        </pc:sldMkLst>
      </pc:sldChg>
      <pc:sldChg chg="add del ord">
        <pc:chgData name="Derek Li (AZURE)" userId="c8d78a66-0f83-4f76-8201-8315ab9b1c5a" providerId="ADAL" clId="{1CBF5CEB-A6C9-BF40-9B76-CD63D8AA6524}" dt="2019-06-04T08:11:40.116" v="618" actId="2696"/>
        <pc:sldMkLst>
          <pc:docMk/>
          <pc:sldMk cId="327132192" sldId="1599"/>
        </pc:sldMkLst>
      </pc:sldChg>
      <pc:sldChg chg="modSp ord">
        <pc:chgData name="Derek Li (AZURE)" userId="c8d78a66-0f83-4f76-8201-8315ab9b1c5a" providerId="ADAL" clId="{1CBF5CEB-A6C9-BF40-9B76-CD63D8AA6524}" dt="2019-06-03T23:32:43.495" v="160" actId="20577"/>
        <pc:sldMkLst>
          <pc:docMk/>
          <pc:sldMk cId="263995408" sldId="1606"/>
        </pc:sldMkLst>
        <pc:spChg chg="mod">
          <ac:chgData name="Derek Li (AZURE)" userId="c8d78a66-0f83-4f76-8201-8315ab9b1c5a" providerId="ADAL" clId="{1CBF5CEB-A6C9-BF40-9B76-CD63D8AA6524}" dt="2019-06-03T23:32:43.495" v="160" actId="20577"/>
          <ac:spMkLst>
            <pc:docMk/>
            <pc:sldMk cId="263995408" sldId="1606"/>
            <ac:spMk id="8" creationId="{2CD2B64E-9702-4AE1-AE9D-B97D3B46042B}"/>
          </ac:spMkLst>
        </pc:spChg>
      </pc:sldChg>
      <pc:sldChg chg="modAnim">
        <pc:chgData name="Derek Li (AZURE)" userId="c8d78a66-0f83-4f76-8201-8315ab9b1c5a" providerId="ADAL" clId="{1CBF5CEB-A6C9-BF40-9B76-CD63D8AA6524}" dt="2019-06-02T14:00:02.211" v="1"/>
        <pc:sldMkLst>
          <pc:docMk/>
          <pc:sldMk cId="1434725477" sldId="1627"/>
        </pc:sldMkLst>
      </pc:sldChg>
      <pc:sldChg chg="delSp modSp new add">
        <pc:chgData name="Derek Li (AZURE)" userId="c8d78a66-0f83-4f76-8201-8315ab9b1c5a" providerId="ADAL" clId="{1CBF5CEB-A6C9-BF40-9B76-CD63D8AA6524}" dt="2019-06-03T11:36:56.603" v="78" actId="478"/>
        <pc:sldMkLst>
          <pc:docMk/>
          <pc:sldMk cId="2137626253" sldId="1628"/>
        </pc:sldMkLst>
        <pc:spChg chg="mod">
          <ac:chgData name="Derek Li (AZURE)" userId="c8d78a66-0f83-4f76-8201-8315ab9b1c5a" providerId="ADAL" clId="{1CBF5CEB-A6C9-BF40-9B76-CD63D8AA6524}" dt="2019-06-03T11:36:08.195" v="24" actId="404"/>
          <ac:spMkLst>
            <pc:docMk/>
            <pc:sldMk cId="2137626253" sldId="1628"/>
            <ac:spMk id="2" creationId="{062A1B8E-1F39-1447-9107-31CBD48EDE97}"/>
          </ac:spMkLst>
        </pc:spChg>
        <pc:spChg chg="mod">
          <ac:chgData name="Derek Li (AZURE)" userId="c8d78a66-0f83-4f76-8201-8315ab9b1c5a" providerId="ADAL" clId="{1CBF5CEB-A6C9-BF40-9B76-CD63D8AA6524}" dt="2019-06-03T11:36:11.932" v="32" actId="20577"/>
          <ac:spMkLst>
            <pc:docMk/>
            <pc:sldMk cId="2137626253" sldId="1628"/>
            <ac:spMk id="3" creationId="{819272E6-29EC-7245-B093-3500603014B8}"/>
          </ac:spMkLst>
        </pc:spChg>
        <pc:spChg chg="mod">
          <ac:chgData name="Derek Li (AZURE)" userId="c8d78a66-0f83-4f76-8201-8315ab9b1c5a" providerId="ADAL" clId="{1CBF5CEB-A6C9-BF40-9B76-CD63D8AA6524}" dt="2019-06-03T11:36:18.955" v="49" actId="20577"/>
          <ac:spMkLst>
            <pc:docMk/>
            <pc:sldMk cId="2137626253" sldId="1628"/>
            <ac:spMk id="4" creationId="{1333588C-6855-2046-A224-04CA8F5F9E9B}"/>
          </ac:spMkLst>
        </pc:spChg>
        <pc:spChg chg="del">
          <ac:chgData name="Derek Li (AZURE)" userId="c8d78a66-0f83-4f76-8201-8315ab9b1c5a" providerId="ADAL" clId="{1CBF5CEB-A6C9-BF40-9B76-CD63D8AA6524}" dt="2019-06-03T11:36:54.733" v="77" actId="478"/>
          <ac:spMkLst>
            <pc:docMk/>
            <pc:sldMk cId="2137626253" sldId="1628"/>
            <ac:spMk id="5" creationId="{79B626AC-8E46-2441-B270-9455827743EA}"/>
          </ac:spMkLst>
        </pc:spChg>
        <pc:spChg chg="mod">
          <ac:chgData name="Derek Li (AZURE)" userId="c8d78a66-0f83-4f76-8201-8315ab9b1c5a" providerId="ADAL" clId="{1CBF5CEB-A6C9-BF40-9B76-CD63D8AA6524}" dt="2019-06-03T11:36:23.283" v="59" actId="20577"/>
          <ac:spMkLst>
            <pc:docMk/>
            <pc:sldMk cId="2137626253" sldId="1628"/>
            <ac:spMk id="6" creationId="{758EEF95-A86C-6C46-B557-4AFEBC31046E}"/>
          </ac:spMkLst>
        </pc:spChg>
        <pc:spChg chg="mod">
          <ac:chgData name="Derek Li (AZURE)" userId="c8d78a66-0f83-4f76-8201-8315ab9b1c5a" providerId="ADAL" clId="{1CBF5CEB-A6C9-BF40-9B76-CD63D8AA6524}" dt="2019-06-03T11:36:52.223" v="76" actId="20577"/>
          <ac:spMkLst>
            <pc:docMk/>
            <pc:sldMk cId="2137626253" sldId="1628"/>
            <ac:spMk id="7" creationId="{C8685A58-0FBB-A644-A473-ECD5A7E655FD}"/>
          </ac:spMkLst>
        </pc:spChg>
        <pc:spChg chg="del">
          <ac:chgData name="Derek Li (AZURE)" userId="c8d78a66-0f83-4f76-8201-8315ab9b1c5a" providerId="ADAL" clId="{1CBF5CEB-A6C9-BF40-9B76-CD63D8AA6524}" dt="2019-06-03T11:36:56.603" v="78" actId="478"/>
          <ac:spMkLst>
            <pc:docMk/>
            <pc:sldMk cId="2137626253" sldId="1628"/>
            <ac:spMk id="8" creationId="{CCB077BD-61A7-9C41-9880-78F48787438F}"/>
          </ac:spMkLst>
        </pc:spChg>
      </pc:sldChg>
      <pc:sldChg chg="modSp add mod modClrScheme chgLayout">
        <pc:chgData name="Derek Li (AZURE)" userId="c8d78a66-0f83-4f76-8201-8315ab9b1c5a" providerId="ADAL" clId="{1CBF5CEB-A6C9-BF40-9B76-CD63D8AA6524}" dt="2019-06-03T23:41:00.587" v="535" actId="20577"/>
        <pc:sldMkLst>
          <pc:docMk/>
          <pc:sldMk cId="126226205" sldId="1629"/>
        </pc:sldMkLst>
        <pc:spChg chg="mod ord">
          <ac:chgData name="Derek Li (AZURE)" userId="c8d78a66-0f83-4f76-8201-8315ab9b1c5a" providerId="ADAL" clId="{1CBF5CEB-A6C9-BF40-9B76-CD63D8AA6524}" dt="2019-06-03T23:34:25.340" v="163" actId="27636"/>
          <ac:spMkLst>
            <pc:docMk/>
            <pc:sldMk cId="126226205" sldId="1629"/>
            <ac:spMk id="6" creationId="{FC5EEBE9-B59A-4F0F-9B15-8B28290C4919}"/>
          </ac:spMkLst>
        </pc:spChg>
        <pc:spChg chg="mod ord">
          <ac:chgData name="Derek Li (AZURE)" userId="c8d78a66-0f83-4f76-8201-8315ab9b1c5a" providerId="ADAL" clId="{1CBF5CEB-A6C9-BF40-9B76-CD63D8AA6524}" dt="2019-06-03T23:38:43.623" v="320" actId="207"/>
          <ac:spMkLst>
            <pc:docMk/>
            <pc:sldMk cId="126226205" sldId="1629"/>
            <ac:spMk id="7" creationId="{95ED1F3B-1BA7-4DE1-9E61-854D9C8B43CC}"/>
          </ac:spMkLst>
        </pc:spChg>
        <pc:spChg chg="mod ord">
          <ac:chgData name="Derek Li (AZURE)" userId="c8d78a66-0f83-4f76-8201-8315ab9b1c5a" providerId="ADAL" clId="{1CBF5CEB-A6C9-BF40-9B76-CD63D8AA6524}" dt="2019-06-03T23:41:00.587" v="535" actId="20577"/>
          <ac:spMkLst>
            <pc:docMk/>
            <pc:sldMk cId="126226205" sldId="1629"/>
            <ac:spMk id="8" creationId="{2CD2B64E-9702-4AE1-AE9D-B97D3B46042B}"/>
          </ac:spMkLst>
        </pc:spChg>
      </pc:sldChg>
      <pc:sldChg chg="addSp modSp new add mod modTransition modShow">
        <pc:chgData name="Derek Li (AZURE)" userId="c8d78a66-0f83-4f76-8201-8315ab9b1c5a" providerId="ADAL" clId="{1CBF5CEB-A6C9-BF40-9B76-CD63D8AA6524}" dt="2019-06-04T08:00:00.291" v="556"/>
        <pc:sldMkLst>
          <pc:docMk/>
          <pc:sldMk cId="545076739" sldId="1630"/>
        </pc:sldMkLst>
        <pc:picChg chg="add mod">
          <ac:chgData name="Derek Li (AZURE)" userId="c8d78a66-0f83-4f76-8201-8315ab9b1c5a" providerId="ADAL" clId="{1CBF5CEB-A6C9-BF40-9B76-CD63D8AA6524}" dt="2019-06-04T07:59:34.234" v="550" actId="27614"/>
          <ac:picMkLst>
            <pc:docMk/>
            <pc:sldMk cId="545076739" sldId="1630"/>
            <ac:picMk id="3" creationId="{1F259AC8-C143-C247-88A1-0586929383BA}"/>
          </ac:picMkLst>
        </pc:picChg>
      </pc:sldChg>
      <pc:sldChg chg="add del ord setBg">
        <pc:chgData name="Derek Li (AZURE)" userId="c8d78a66-0f83-4f76-8201-8315ab9b1c5a" providerId="ADAL" clId="{1CBF5CEB-A6C9-BF40-9B76-CD63D8AA6524}" dt="2019-06-04T07:36:21.751" v="543"/>
        <pc:sldMkLst>
          <pc:docMk/>
          <pc:sldMk cId="1467525316" sldId="1630"/>
        </pc:sldMkLst>
      </pc:sldChg>
      <pc:sldChg chg="addSp modSp add mod modTransition modShow">
        <pc:chgData name="Derek Li (AZURE)" userId="c8d78a66-0f83-4f76-8201-8315ab9b1c5a" providerId="ADAL" clId="{1CBF5CEB-A6C9-BF40-9B76-CD63D8AA6524}" dt="2019-06-04T08:00:00.291" v="556"/>
        <pc:sldMkLst>
          <pc:docMk/>
          <pc:sldMk cId="3277527630" sldId="1631"/>
        </pc:sldMkLst>
        <pc:picChg chg="add mod">
          <ac:chgData name="Derek Li (AZURE)" userId="c8d78a66-0f83-4f76-8201-8315ab9b1c5a" providerId="ADAL" clId="{1CBF5CEB-A6C9-BF40-9B76-CD63D8AA6524}" dt="2019-06-04T07:59:44.203" v="552" actId="27614"/>
          <ac:picMkLst>
            <pc:docMk/>
            <pc:sldMk cId="3277527630" sldId="1631"/>
            <ac:picMk id="3" creationId="{AF5C988B-1EB4-CA43-92C6-C70E9E93A535}"/>
          </ac:picMkLst>
        </pc:picChg>
      </pc:sldChg>
      <pc:sldChg chg="addSp modSp add mod modTransition modShow">
        <pc:chgData name="Derek Li (AZURE)" userId="c8d78a66-0f83-4f76-8201-8315ab9b1c5a" providerId="ADAL" clId="{1CBF5CEB-A6C9-BF40-9B76-CD63D8AA6524}" dt="2019-06-04T08:00:00.291" v="556"/>
        <pc:sldMkLst>
          <pc:docMk/>
          <pc:sldMk cId="3513752389" sldId="1632"/>
        </pc:sldMkLst>
        <pc:picChg chg="add mod">
          <ac:chgData name="Derek Li (AZURE)" userId="c8d78a66-0f83-4f76-8201-8315ab9b1c5a" providerId="ADAL" clId="{1CBF5CEB-A6C9-BF40-9B76-CD63D8AA6524}" dt="2019-06-04T07:59:56.215" v="554" actId="27614"/>
          <ac:picMkLst>
            <pc:docMk/>
            <pc:sldMk cId="3513752389" sldId="1632"/>
            <ac:picMk id="3" creationId="{C30FE1F1-85E1-0B47-B605-0A5D612958A3}"/>
          </ac:picMkLst>
        </pc:picChg>
      </pc:sldChg>
      <pc:sldMasterChg chg="addSldLayout delSldLayout">
        <pc:chgData name="Derek Li (AZURE)" userId="c8d78a66-0f83-4f76-8201-8315ab9b1c5a" providerId="ADAL" clId="{1CBF5CEB-A6C9-BF40-9B76-CD63D8AA6524}" dt="2019-06-04T08:11:45.929" v="685" actId="2696"/>
        <pc:sldMasterMkLst>
          <pc:docMk/>
          <pc:sldMasterMk cId="1191085574" sldId="2147484373"/>
        </pc:sldMasterMkLst>
        <pc:sldLayoutChg chg="add del">
          <pc:chgData name="Derek Li (AZURE)" userId="c8d78a66-0f83-4f76-8201-8315ab9b1c5a" providerId="ADAL" clId="{1CBF5CEB-A6C9-BF40-9B76-CD63D8AA6524}" dt="2019-06-04T08:11:45.929" v="685" actId="2696"/>
          <pc:sldLayoutMkLst>
            <pc:docMk/>
            <pc:sldMasterMk cId="1191085574" sldId="2147484373"/>
            <pc:sldLayoutMk cId="2351241590" sldId="2147484526"/>
          </pc:sldLayoutMkLst>
        </pc:sldLayoutChg>
      </pc:sldMasterChg>
      <pc:sldMasterChg chg="addSldLayout delSldLayout">
        <pc:chgData name="Derek Li (AZURE)" userId="c8d78a66-0f83-4f76-8201-8315ab9b1c5a" providerId="ADAL" clId="{1CBF5CEB-A6C9-BF40-9B76-CD63D8AA6524}" dt="2019-06-04T08:11:40.087" v="617" actId="2696"/>
        <pc:sldMasterMkLst>
          <pc:docMk/>
          <pc:sldMasterMk cId="1571506654" sldId="2147484537"/>
        </pc:sldMasterMkLst>
        <pc:sldLayoutChg chg="add del">
          <pc:chgData name="Derek Li (AZURE)" userId="c8d78a66-0f83-4f76-8201-8315ab9b1c5a" providerId="ADAL" clId="{1CBF5CEB-A6C9-BF40-9B76-CD63D8AA6524}" dt="2019-06-04T08:11:40.087" v="617" actId="2696"/>
          <pc:sldLayoutMkLst>
            <pc:docMk/>
            <pc:sldMasterMk cId="1571506654" sldId="2147484537"/>
            <pc:sldLayoutMk cId="835282464" sldId="2147484559"/>
          </pc:sldLayoutMkLst>
        </pc:sldLayoutChg>
      </pc:sldMasterChg>
    </pc:docChg>
  </pc:docChgLst>
  <pc:docChgLst>
    <pc:chgData name="Derek Li (AZURE)" userId="c8d78a66-0f83-4f76-8201-8315ab9b1c5a" providerId="ADAL" clId="{1BBE8A0A-CD86-6349-A176-925F0F47E9CC}"/>
    <pc:docChg chg="undo custSel addSld delSld modSld sldOrd delSection modSection">
      <pc:chgData name="Derek Li (AZURE)" userId="c8d78a66-0f83-4f76-8201-8315ab9b1c5a" providerId="ADAL" clId="{1BBE8A0A-CD86-6349-A176-925F0F47E9CC}" dt="2019-06-01T17:27:53.166" v="4872" actId="20577"/>
      <pc:docMkLst>
        <pc:docMk/>
      </pc:docMkLst>
      <pc:sldChg chg="del">
        <pc:chgData name="Derek Li (AZURE)" userId="c8d78a66-0f83-4f76-8201-8315ab9b1c5a" providerId="ADAL" clId="{1BBE8A0A-CD86-6349-A176-925F0F47E9CC}" dt="2019-05-31T19:31:53.757" v="527" actId="2696"/>
        <pc:sldMkLst>
          <pc:docMk/>
          <pc:sldMk cId="3120467122" sldId="405"/>
        </pc:sldMkLst>
      </pc:sldChg>
      <pc:sldChg chg="del">
        <pc:chgData name="Derek Li (AZURE)" userId="c8d78a66-0f83-4f76-8201-8315ab9b1c5a" providerId="ADAL" clId="{1BBE8A0A-CD86-6349-A176-925F0F47E9CC}" dt="2019-05-31T19:31:53.750" v="526" actId="2696"/>
        <pc:sldMkLst>
          <pc:docMk/>
          <pc:sldMk cId="725207225" sldId="406"/>
        </pc:sldMkLst>
      </pc:sldChg>
      <pc:sldChg chg="del">
        <pc:chgData name="Derek Li (AZURE)" userId="c8d78a66-0f83-4f76-8201-8315ab9b1c5a" providerId="ADAL" clId="{1BBE8A0A-CD86-6349-A176-925F0F47E9CC}" dt="2019-05-31T19:31:53.740" v="525" actId="2696"/>
        <pc:sldMkLst>
          <pc:docMk/>
          <pc:sldMk cId="3947765646" sldId="427"/>
        </pc:sldMkLst>
      </pc:sldChg>
      <pc:sldChg chg="del">
        <pc:chgData name="Derek Li (AZURE)" userId="c8d78a66-0f83-4f76-8201-8315ab9b1c5a" providerId="ADAL" clId="{1BBE8A0A-CD86-6349-A176-925F0F47E9CC}" dt="2019-05-31T19:31:53.729" v="524" actId="2696"/>
        <pc:sldMkLst>
          <pc:docMk/>
          <pc:sldMk cId="500710291" sldId="428"/>
        </pc:sldMkLst>
      </pc:sldChg>
      <pc:sldChg chg="del">
        <pc:chgData name="Derek Li (AZURE)" userId="c8d78a66-0f83-4f76-8201-8315ab9b1c5a" providerId="ADAL" clId="{1BBE8A0A-CD86-6349-A176-925F0F47E9CC}" dt="2019-05-31T19:31:53.718" v="523" actId="2696"/>
        <pc:sldMkLst>
          <pc:docMk/>
          <pc:sldMk cId="686531130" sldId="475"/>
        </pc:sldMkLst>
      </pc:sldChg>
      <pc:sldChg chg="modSp mod modTransition modShow">
        <pc:chgData name="Derek Li (AZURE)" userId="c8d78a66-0f83-4f76-8201-8315ab9b1c5a" providerId="ADAL" clId="{1BBE8A0A-CD86-6349-A176-925F0F47E9CC}" dt="2019-06-01T04:12:07.176" v="4208"/>
        <pc:sldMkLst>
          <pc:docMk/>
          <pc:sldMk cId="482535941" sldId="488"/>
        </pc:sldMkLst>
        <pc:spChg chg="mod">
          <ac:chgData name="Derek Li (AZURE)" userId="c8d78a66-0f83-4f76-8201-8315ab9b1c5a" providerId="ADAL" clId="{1BBE8A0A-CD86-6349-A176-925F0F47E9CC}" dt="2019-05-24T20:58:33.350" v="27"/>
          <ac:spMkLst>
            <pc:docMk/>
            <pc:sldMk cId="482535941" sldId="488"/>
            <ac:spMk id="8" creationId="{2CD2B64E-9702-4AE1-AE9D-B97D3B46042B}"/>
          </ac:spMkLst>
        </pc:spChg>
      </pc:sldChg>
      <pc:sldChg chg="addSp delSp">
        <pc:chgData name="Derek Li (AZURE)" userId="c8d78a66-0f83-4f76-8201-8315ab9b1c5a" providerId="ADAL" clId="{1BBE8A0A-CD86-6349-A176-925F0F47E9CC}" dt="2019-05-24T20:49:28.547" v="3"/>
        <pc:sldMkLst>
          <pc:docMk/>
          <pc:sldMk cId="726327591" sldId="491"/>
        </pc:sldMkLst>
        <pc:spChg chg="add del">
          <ac:chgData name="Derek Li (AZURE)" userId="c8d78a66-0f83-4f76-8201-8315ab9b1c5a" providerId="ADAL" clId="{1BBE8A0A-CD86-6349-A176-925F0F47E9CC}" dt="2019-05-24T20:49:28.547" v="3"/>
          <ac:spMkLst>
            <pc:docMk/>
            <pc:sldMk cId="726327591" sldId="491"/>
            <ac:spMk id="2" creationId="{F8A2EDD0-E45F-914B-9286-5EA2555B2F3A}"/>
          </ac:spMkLst>
        </pc:spChg>
      </pc:sldChg>
      <pc:sldChg chg="addSp delSp modSp modNotesTx">
        <pc:chgData name="Derek Li (AZURE)" userId="c8d78a66-0f83-4f76-8201-8315ab9b1c5a" providerId="ADAL" clId="{1BBE8A0A-CD86-6349-A176-925F0F47E9CC}" dt="2019-06-01T17:27:53.166" v="4872" actId="20577"/>
        <pc:sldMkLst>
          <pc:docMk/>
          <pc:sldMk cId="2210326909" sldId="495"/>
        </pc:sldMkLst>
        <pc:spChg chg="add del mod">
          <ac:chgData name="Derek Li (AZURE)" userId="c8d78a66-0f83-4f76-8201-8315ab9b1c5a" providerId="ADAL" clId="{1BBE8A0A-CD86-6349-A176-925F0F47E9CC}" dt="2019-06-01T04:15:09.412" v="4334"/>
          <ac:spMkLst>
            <pc:docMk/>
            <pc:sldMk cId="2210326909" sldId="495"/>
            <ac:spMk id="2" creationId="{CE2DC076-A54D-2D48-AEB0-34F35A8D2A3C}"/>
          </ac:spMkLst>
        </pc:spChg>
        <pc:spChg chg="add del mod">
          <ac:chgData name="Derek Li (AZURE)" userId="c8d78a66-0f83-4f76-8201-8315ab9b1c5a" providerId="ADAL" clId="{1BBE8A0A-CD86-6349-A176-925F0F47E9CC}" dt="2019-06-01T04:15:09.412" v="4334"/>
          <ac:spMkLst>
            <pc:docMk/>
            <pc:sldMk cId="2210326909" sldId="495"/>
            <ac:spMk id="3" creationId="{75043158-8B8A-BD48-BF0F-46F564E4CB0B}"/>
          </ac:spMkLst>
        </pc:spChg>
        <pc:spChg chg="add del mod">
          <ac:chgData name="Derek Li (AZURE)" userId="c8d78a66-0f83-4f76-8201-8315ab9b1c5a" providerId="ADAL" clId="{1BBE8A0A-CD86-6349-A176-925F0F47E9CC}" dt="2019-06-01T04:15:09.412" v="4334"/>
          <ac:spMkLst>
            <pc:docMk/>
            <pc:sldMk cId="2210326909" sldId="495"/>
            <ac:spMk id="5" creationId="{2A434431-9796-734E-8BB8-9A68BF8DF888}"/>
          </ac:spMkLst>
        </pc:spChg>
        <pc:spChg chg="add del mod">
          <ac:chgData name="Derek Li (AZURE)" userId="c8d78a66-0f83-4f76-8201-8315ab9b1c5a" providerId="ADAL" clId="{1BBE8A0A-CD86-6349-A176-925F0F47E9CC}" dt="2019-06-01T04:15:09.412" v="4334"/>
          <ac:spMkLst>
            <pc:docMk/>
            <pc:sldMk cId="2210326909" sldId="495"/>
            <ac:spMk id="6" creationId="{338755D2-AF94-E74B-B9F7-16766CAA3E85}"/>
          </ac:spMkLst>
        </pc:spChg>
        <pc:spChg chg="mod">
          <ac:chgData name="Derek Li (AZURE)" userId="c8d78a66-0f83-4f76-8201-8315ab9b1c5a" providerId="ADAL" clId="{1BBE8A0A-CD86-6349-A176-925F0F47E9CC}" dt="2019-06-01T04:14:51.986" v="4332" actId="1035"/>
          <ac:spMkLst>
            <pc:docMk/>
            <pc:sldMk cId="2210326909" sldId="495"/>
            <ac:spMk id="7" creationId="{BA553D1E-D171-474C-ADAF-53615532ADF6}"/>
          </ac:spMkLst>
        </pc:spChg>
        <pc:spChg chg="mod">
          <ac:chgData name="Derek Li (AZURE)" userId="c8d78a66-0f83-4f76-8201-8315ab9b1c5a" providerId="ADAL" clId="{1BBE8A0A-CD86-6349-A176-925F0F47E9CC}" dt="2019-05-24T21:44:20.453" v="88" actId="20577"/>
          <ac:spMkLst>
            <pc:docMk/>
            <pc:sldMk cId="2210326909" sldId="495"/>
            <ac:spMk id="12" creationId="{3D1C09A4-AE01-4FE7-8E29-73AC5C5A267E}"/>
          </ac:spMkLst>
        </pc:spChg>
      </pc:sldChg>
      <pc:sldChg chg="addSp delSp modSp ord modNotesTx">
        <pc:chgData name="Derek Li (AZURE)" userId="c8d78a66-0f83-4f76-8201-8315ab9b1c5a" providerId="ADAL" clId="{1BBE8A0A-CD86-6349-A176-925F0F47E9CC}" dt="2019-06-01T04:00:42.835" v="3117" actId="20577"/>
        <pc:sldMkLst>
          <pc:docMk/>
          <pc:sldMk cId="2405064915" sldId="503"/>
        </pc:sldMkLst>
        <pc:spChg chg="del">
          <ac:chgData name="Derek Li (AZURE)" userId="c8d78a66-0f83-4f76-8201-8315ab9b1c5a" providerId="ADAL" clId="{1BBE8A0A-CD86-6349-A176-925F0F47E9CC}" dt="2019-05-31T18:01:43.133" v="131"/>
          <ac:spMkLst>
            <pc:docMk/>
            <pc:sldMk cId="2405064915" sldId="503"/>
            <ac:spMk id="5" creationId="{6F2D8A37-5D2C-4446-AF3A-6EB46792DCD1}"/>
          </ac:spMkLst>
        </pc:spChg>
        <pc:spChg chg="add mod">
          <ac:chgData name="Derek Li (AZURE)" userId="c8d78a66-0f83-4f76-8201-8315ab9b1c5a" providerId="ADAL" clId="{1BBE8A0A-CD86-6349-A176-925F0F47E9CC}" dt="2019-05-31T18:01:43.133" v="131"/>
          <ac:spMkLst>
            <pc:docMk/>
            <pc:sldMk cId="2405064915" sldId="503"/>
            <ac:spMk id="6" creationId="{0D931E76-D3B2-324B-A435-BEF1BEEB90E2}"/>
          </ac:spMkLst>
        </pc:spChg>
      </pc:sldChg>
      <pc:sldChg chg="ord modTransition setBg">
        <pc:chgData name="Derek Li (AZURE)" userId="c8d78a66-0f83-4f76-8201-8315ab9b1c5a" providerId="ADAL" clId="{1BBE8A0A-CD86-6349-A176-925F0F47E9CC}" dt="2019-05-31T19:31:10.049" v="483"/>
        <pc:sldMkLst>
          <pc:docMk/>
          <pc:sldMk cId="327132192" sldId="1599"/>
        </pc:sldMkLst>
      </pc:sldChg>
      <pc:sldChg chg="ord modTransition">
        <pc:chgData name="Derek Li (AZURE)" userId="c8d78a66-0f83-4f76-8201-8315ab9b1c5a" providerId="ADAL" clId="{1BBE8A0A-CD86-6349-A176-925F0F47E9CC}" dt="2019-05-24T20:49:16.234" v="1"/>
        <pc:sldMkLst>
          <pc:docMk/>
          <pc:sldMk cId="969820851" sldId="1600"/>
        </pc:sldMkLst>
      </pc:sldChg>
      <pc:sldChg chg="ord">
        <pc:chgData name="Derek Li (AZURE)" userId="c8d78a66-0f83-4f76-8201-8315ab9b1c5a" providerId="ADAL" clId="{1BBE8A0A-CD86-6349-A176-925F0F47E9CC}" dt="2019-05-31T18:18:04.347" v="374"/>
        <pc:sldMkLst>
          <pc:docMk/>
          <pc:sldMk cId="2331517876" sldId="1605"/>
        </pc:sldMkLst>
      </pc:sldChg>
      <pc:sldChg chg="modSp">
        <pc:chgData name="Derek Li (AZURE)" userId="c8d78a66-0f83-4f76-8201-8315ab9b1c5a" providerId="ADAL" clId="{1BBE8A0A-CD86-6349-A176-925F0F47E9CC}" dt="2019-06-01T04:10:39.077" v="4206" actId="115"/>
        <pc:sldMkLst>
          <pc:docMk/>
          <pc:sldMk cId="263995408" sldId="1606"/>
        </pc:sldMkLst>
        <pc:spChg chg="mod">
          <ac:chgData name="Derek Li (AZURE)" userId="c8d78a66-0f83-4f76-8201-8315ab9b1c5a" providerId="ADAL" clId="{1BBE8A0A-CD86-6349-A176-925F0F47E9CC}" dt="2019-06-01T04:10:39.077" v="4206" actId="115"/>
          <ac:spMkLst>
            <pc:docMk/>
            <pc:sldMk cId="263995408" sldId="1606"/>
            <ac:spMk id="8" creationId="{2CD2B64E-9702-4AE1-AE9D-B97D3B46042B}"/>
          </ac:spMkLst>
        </pc:spChg>
      </pc:sldChg>
      <pc:sldChg chg="modSp">
        <pc:chgData name="Derek Li (AZURE)" userId="c8d78a66-0f83-4f76-8201-8315ab9b1c5a" providerId="ADAL" clId="{1BBE8A0A-CD86-6349-A176-925F0F47E9CC}" dt="2019-05-24T23:15:58.855" v="128" actId="20577"/>
        <pc:sldMkLst>
          <pc:docMk/>
          <pc:sldMk cId="1473738075" sldId="1607"/>
        </pc:sldMkLst>
        <pc:spChg chg="mod">
          <ac:chgData name="Derek Li (AZURE)" userId="c8d78a66-0f83-4f76-8201-8315ab9b1c5a" providerId="ADAL" clId="{1BBE8A0A-CD86-6349-A176-925F0F47E9CC}" dt="2019-05-24T23:15:58.855" v="128" actId="20577"/>
          <ac:spMkLst>
            <pc:docMk/>
            <pc:sldMk cId="1473738075" sldId="1607"/>
            <ac:spMk id="8" creationId="{2CD2B64E-9702-4AE1-AE9D-B97D3B46042B}"/>
          </ac:spMkLst>
        </pc:spChg>
      </pc:sldChg>
      <pc:sldChg chg="modSp">
        <pc:chgData name="Derek Li (AZURE)" userId="c8d78a66-0f83-4f76-8201-8315ab9b1c5a" providerId="ADAL" clId="{1BBE8A0A-CD86-6349-A176-925F0F47E9CC}" dt="2019-05-24T21:45:57.410" v="97" actId="20577"/>
        <pc:sldMkLst>
          <pc:docMk/>
          <pc:sldMk cId="765082920" sldId="1608"/>
        </pc:sldMkLst>
        <pc:spChg chg="mod">
          <ac:chgData name="Derek Li (AZURE)" userId="c8d78a66-0f83-4f76-8201-8315ab9b1c5a" providerId="ADAL" clId="{1BBE8A0A-CD86-6349-A176-925F0F47E9CC}" dt="2019-05-24T21:45:57.410" v="97" actId="20577"/>
          <ac:spMkLst>
            <pc:docMk/>
            <pc:sldMk cId="765082920" sldId="1608"/>
            <ac:spMk id="2" creationId="{401F9C82-FF15-455C-AA11-EA24590A833F}"/>
          </ac:spMkLst>
        </pc:spChg>
      </pc:sldChg>
      <pc:sldChg chg="modSp new add">
        <pc:chgData name="Derek Li (AZURE)" userId="c8d78a66-0f83-4f76-8201-8315ab9b1c5a" providerId="ADAL" clId="{1BBE8A0A-CD86-6349-A176-925F0F47E9CC}" dt="2019-05-31T19:31:30.767" v="520" actId="5793"/>
        <pc:sldMkLst>
          <pc:docMk/>
          <pc:sldMk cId="293786492" sldId="1609"/>
        </pc:sldMkLst>
        <pc:spChg chg="mod">
          <ac:chgData name="Derek Li (AZURE)" userId="c8d78a66-0f83-4f76-8201-8315ab9b1c5a" providerId="ADAL" clId="{1BBE8A0A-CD86-6349-A176-925F0F47E9CC}" dt="2019-05-31T19:31:30.767" v="520" actId="5793"/>
          <ac:spMkLst>
            <pc:docMk/>
            <pc:sldMk cId="293786492" sldId="1609"/>
            <ac:spMk id="2" creationId="{95F9E9B2-BD18-754D-9CD1-6EB8F5B69371}"/>
          </ac:spMkLst>
        </pc:spChg>
        <pc:spChg chg="mod">
          <ac:chgData name="Derek Li (AZURE)" userId="c8d78a66-0f83-4f76-8201-8315ab9b1c5a" providerId="ADAL" clId="{1BBE8A0A-CD86-6349-A176-925F0F47E9CC}" dt="2019-05-31T19:25:58.647" v="475" actId="20577"/>
          <ac:spMkLst>
            <pc:docMk/>
            <pc:sldMk cId="293786492" sldId="1609"/>
            <ac:spMk id="5" creationId="{4CC377FA-D9D0-4941-BCF1-C81D8061FDE3}"/>
          </ac:spMkLst>
        </pc:spChg>
      </pc:sldChg>
      <pc:sldChg chg="new add del">
        <pc:chgData name="Derek Li (AZURE)" userId="c8d78a66-0f83-4f76-8201-8315ab9b1c5a" providerId="ADAL" clId="{1BBE8A0A-CD86-6349-A176-925F0F47E9CC}" dt="2019-05-24T21:12:47.395" v="30" actId="680"/>
        <pc:sldMkLst>
          <pc:docMk/>
          <pc:sldMk cId="2164950559" sldId="1609"/>
        </pc:sldMkLst>
      </pc:sldChg>
      <pc:sldChg chg="add del ord">
        <pc:chgData name="Derek Li (AZURE)" userId="c8d78a66-0f83-4f76-8201-8315ab9b1c5a" providerId="ADAL" clId="{1BBE8A0A-CD86-6349-A176-925F0F47E9CC}" dt="2019-05-24T20:49:46.298" v="6" actId="2696"/>
        <pc:sldMkLst>
          <pc:docMk/>
          <pc:sldMk cId="2502105514" sldId="1609"/>
        </pc:sldMkLst>
      </pc:sldChg>
      <pc:sldChg chg="new add del">
        <pc:chgData name="Derek Li (AZURE)" userId="c8d78a66-0f83-4f76-8201-8315ab9b1c5a" providerId="ADAL" clId="{1BBE8A0A-CD86-6349-A176-925F0F47E9CC}" dt="2019-05-24T21:12:50.438" v="33" actId="680"/>
        <pc:sldMkLst>
          <pc:docMk/>
          <pc:sldMk cId="3867012369" sldId="1609"/>
        </pc:sldMkLst>
      </pc:sldChg>
      <pc:sldChg chg="del">
        <pc:chgData name="Derek Li (AZURE)" userId="c8d78a66-0f83-4f76-8201-8315ab9b1c5a" providerId="ADAL" clId="{1BBE8A0A-CD86-6349-A176-925F0F47E9CC}" dt="2019-05-31T19:31:43.246" v="522" actId="2696"/>
        <pc:sldMkLst>
          <pc:docMk/>
          <pc:sldMk cId="3054910724" sldId="1610"/>
        </pc:sldMkLst>
      </pc:sldChg>
      <pc:sldChg chg="modSp">
        <pc:chgData name="Derek Li (AZURE)" userId="c8d78a66-0f83-4f76-8201-8315ab9b1c5a" providerId="ADAL" clId="{1BBE8A0A-CD86-6349-A176-925F0F47E9CC}" dt="2019-06-01T04:12:44.542" v="4233" actId="20577"/>
        <pc:sldMkLst>
          <pc:docMk/>
          <pc:sldMk cId="3039379360" sldId="1613"/>
        </pc:sldMkLst>
        <pc:spChg chg="mod">
          <ac:chgData name="Derek Li (AZURE)" userId="c8d78a66-0f83-4f76-8201-8315ab9b1c5a" providerId="ADAL" clId="{1BBE8A0A-CD86-6349-A176-925F0F47E9CC}" dt="2019-06-01T04:12:29.717" v="4225" actId="20577"/>
          <ac:spMkLst>
            <pc:docMk/>
            <pc:sldMk cId="3039379360" sldId="1613"/>
            <ac:spMk id="3" creationId="{3D22EAC4-D886-49AD-ABAD-DC918BD68653}"/>
          </ac:spMkLst>
        </pc:spChg>
        <pc:spChg chg="mod">
          <ac:chgData name="Derek Li (AZURE)" userId="c8d78a66-0f83-4f76-8201-8315ab9b1c5a" providerId="ADAL" clId="{1BBE8A0A-CD86-6349-A176-925F0F47E9CC}" dt="2019-06-01T04:12:44.542" v="4233" actId="20577"/>
          <ac:spMkLst>
            <pc:docMk/>
            <pc:sldMk cId="3039379360" sldId="1613"/>
            <ac:spMk id="4" creationId="{04A30F54-3C69-42ED-8ECD-A58582EBBFA5}"/>
          </ac:spMkLst>
        </pc:spChg>
      </pc:sldChg>
      <pc:sldChg chg="modSp mod modTransition modShow">
        <pc:chgData name="Derek Li (AZURE)" userId="c8d78a66-0f83-4f76-8201-8315ab9b1c5a" providerId="ADAL" clId="{1BBE8A0A-CD86-6349-A176-925F0F47E9CC}" dt="2019-06-01T04:13:04.453" v="4261" actId="20577"/>
        <pc:sldMkLst>
          <pc:docMk/>
          <pc:sldMk cId="3426368280" sldId="1614"/>
        </pc:sldMkLst>
        <pc:spChg chg="mod">
          <ac:chgData name="Derek Li (AZURE)" userId="c8d78a66-0f83-4f76-8201-8315ab9b1c5a" providerId="ADAL" clId="{1BBE8A0A-CD86-6349-A176-925F0F47E9CC}" dt="2019-06-01T04:12:55.570" v="4259" actId="20577"/>
          <ac:spMkLst>
            <pc:docMk/>
            <pc:sldMk cId="3426368280" sldId="1614"/>
            <ac:spMk id="3" creationId="{3D22EAC4-D886-49AD-ABAD-DC918BD68653}"/>
          </ac:spMkLst>
        </pc:spChg>
        <pc:spChg chg="mod">
          <ac:chgData name="Derek Li (AZURE)" userId="c8d78a66-0f83-4f76-8201-8315ab9b1c5a" providerId="ADAL" clId="{1BBE8A0A-CD86-6349-A176-925F0F47E9CC}" dt="2019-06-01T04:13:04.453" v="4261" actId="20577"/>
          <ac:spMkLst>
            <pc:docMk/>
            <pc:sldMk cId="3426368280" sldId="1614"/>
            <ac:spMk id="4" creationId="{04A30F54-3C69-42ED-8ECD-A58582EBBFA5}"/>
          </ac:spMkLst>
        </pc:spChg>
      </pc:sldChg>
      <pc:sldChg chg="del">
        <pc:chgData name="Derek Li (AZURE)" userId="c8d78a66-0f83-4f76-8201-8315ab9b1c5a" providerId="ADAL" clId="{1BBE8A0A-CD86-6349-A176-925F0F47E9CC}" dt="2019-05-31T19:23:22.784" v="375" actId="2696"/>
        <pc:sldMkLst>
          <pc:docMk/>
          <pc:sldMk cId="1529804933" sldId="1615"/>
        </pc:sldMkLst>
      </pc:sldChg>
      <pc:sldChg chg="modNotesTx">
        <pc:chgData name="Derek Li (AZURE)" userId="c8d78a66-0f83-4f76-8201-8315ab9b1c5a" providerId="ADAL" clId="{1BBE8A0A-CD86-6349-A176-925F0F47E9CC}" dt="2019-06-01T03:49:46.655" v="1402" actId="20577"/>
        <pc:sldMkLst>
          <pc:docMk/>
          <pc:sldMk cId="1022867298" sldId="1616"/>
        </pc:sldMkLst>
      </pc:sldChg>
      <pc:sldChg chg="modSp modNotesTx">
        <pc:chgData name="Derek Li (AZURE)" userId="c8d78a66-0f83-4f76-8201-8315ab9b1c5a" providerId="ADAL" clId="{1BBE8A0A-CD86-6349-A176-925F0F47E9CC}" dt="2019-06-01T03:56:15.196" v="2464" actId="20577"/>
        <pc:sldMkLst>
          <pc:docMk/>
          <pc:sldMk cId="1184229790" sldId="1618"/>
        </pc:sldMkLst>
        <pc:spChg chg="mod">
          <ac:chgData name="Derek Li (AZURE)" userId="c8d78a66-0f83-4f76-8201-8315ab9b1c5a" providerId="ADAL" clId="{1BBE8A0A-CD86-6349-A176-925F0F47E9CC}" dt="2019-06-01T03:54:02.887" v="2237" actId="20577"/>
          <ac:spMkLst>
            <pc:docMk/>
            <pc:sldMk cId="1184229790" sldId="1618"/>
            <ac:spMk id="5" creationId="{37EB407F-B772-4411-9A78-F75F38B8045C}"/>
          </ac:spMkLst>
        </pc:spChg>
      </pc:sldChg>
      <pc:sldChg chg="modSp">
        <pc:chgData name="Derek Li (AZURE)" userId="c8d78a66-0f83-4f76-8201-8315ab9b1c5a" providerId="ADAL" clId="{1BBE8A0A-CD86-6349-A176-925F0F47E9CC}" dt="2019-06-01T04:13:28.680" v="4291" actId="20577"/>
        <pc:sldMkLst>
          <pc:docMk/>
          <pc:sldMk cId="3412428591" sldId="1620"/>
        </pc:sldMkLst>
        <pc:spChg chg="mod">
          <ac:chgData name="Derek Li (AZURE)" userId="c8d78a66-0f83-4f76-8201-8315ab9b1c5a" providerId="ADAL" clId="{1BBE8A0A-CD86-6349-A176-925F0F47E9CC}" dt="2019-06-01T04:13:28.680" v="4291" actId="20577"/>
          <ac:spMkLst>
            <pc:docMk/>
            <pc:sldMk cId="3412428591" sldId="1620"/>
            <ac:spMk id="5" creationId="{115AD7EB-ADFB-4E82-87E1-5E6F4E6BC1B7}"/>
          </ac:spMkLst>
        </pc:spChg>
      </pc:sldChg>
      <pc:sldChg chg="addSp delSp modSp add ord modNotesTx">
        <pc:chgData name="Derek Li (AZURE)" userId="c8d78a66-0f83-4f76-8201-8315ab9b1c5a" providerId="ADAL" clId="{1BBE8A0A-CD86-6349-A176-925F0F47E9CC}" dt="2019-06-01T04:05:36.577" v="3800" actId="20577"/>
        <pc:sldMkLst>
          <pc:docMk/>
          <pc:sldMk cId="3352985718" sldId="1625"/>
        </pc:sldMkLst>
        <pc:spChg chg="add mod">
          <ac:chgData name="Derek Li (AZURE)" userId="c8d78a66-0f83-4f76-8201-8315ab9b1c5a" providerId="ADAL" clId="{1BBE8A0A-CD86-6349-A176-925F0F47E9CC}" dt="2019-05-31T18:01:53.040" v="132"/>
          <ac:spMkLst>
            <pc:docMk/>
            <pc:sldMk cId="3352985718" sldId="1625"/>
            <ac:spMk id="4" creationId="{7F2089EE-AB22-B049-944A-606234266E2A}"/>
          </ac:spMkLst>
        </pc:spChg>
        <pc:spChg chg="del">
          <ac:chgData name="Derek Li (AZURE)" userId="c8d78a66-0f83-4f76-8201-8315ab9b1c5a" providerId="ADAL" clId="{1BBE8A0A-CD86-6349-A176-925F0F47E9CC}" dt="2019-05-31T18:01:53.040" v="132"/>
          <ac:spMkLst>
            <pc:docMk/>
            <pc:sldMk cId="3352985718" sldId="1625"/>
            <ac:spMk id="5" creationId="{6F2D8A37-5D2C-4446-AF3A-6EB46792DCD1}"/>
          </ac:spMkLst>
        </pc:spChg>
        <pc:spChg chg="mod">
          <ac:chgData name="Derek Li (AZURE)" userId="c8d78a66-0f83-4f76-8201-8315ab9b1c5a" providerId="ADAL" clId="{1BBE8A0A-CD86-6349-A176-925F0F47E9CC}" dt="2019-05-31T18:01:56.378" v="136" actId="20577"/>
          <ac:spMkLst>
            <pc:docMk/>
            <pc:sldMk cId="3352985718" sldId="1625"/>
            <ac:spMk id="8" creationId="{BF13A41C-D5C8-4460-9CF8-A0D42B5F3070}"/>
          </ac:spMkLst>
        </pc:spChg>
        <pc:spChg chg="mod">
          <ac:chgData name="Derek Li (AZURE)" userId="c8d78a66-0f83-4f76-8201-8315ab9b1c5a" providerId="ADAL" clId="{1BBE8A0A-CD86-6349-A176-925F0F47E9CC}" dt="2019-05-31T18:02:51.626" v="232" actId="20577"/>
          <ac:spMkLst>
            <pc:docMk/>
            <pc:sldMk cId="3352985718" sldId="1625"/>
            <ac:spMk id="9" creationId="{AE89041B-5F50-46E2-81DB-DF4920ED0DEA}"/>
          </ac:spMkLst>
        </pc:spChg>
      </pc:sldChg>
      <pc:sldChg chg="modSp add ord modNotesTx">
        <pc:chgData name="Derek Li (AZURE)" userId="c8d78a66-0f83-4f76-8201-8315ab9b1c5a" providerId="ADAL" clId="{1BBE8A0A-CD86-6349-A176-925F0F47E9CC}" dt="2019-06-01T04:06:37.969" v="4057" actId="20577"/>
        <pc:sldMkLst>
          <pc:docMk/>
          <pc:sldMk cId="1336972834" sldId="1626"/>
        </pc:sldMkLst>
        <pc:spChg chg="mod">
          <ac:chgData name="Derek Li (AZURE)" userId="c8d78a66-0f83-4f76-8201-8315ab9b1c5a" providerId="ADAL" clId="{1BBE8A0A-CD86-6349-A176-925F0F47E9CC}" dt="2019-06-01T04:04:21.024" v="3656" actId="20577"/>
          <ac:spMkLst>
            <pc:docMk/>
            <pc:sldMk cId="1336972834" sldId="1626"/>
            <ac:spMk id="3" creationId="{5119CB48-D1F1-B64E-842B-E36EEA300AEB}"/>
          </ac:spMkLst>
        </pc:spChg>
      </pc:sldChg>
      <pc:sldChg chg="modSp add">
        <pc:chgData name="Derek Li (AZURE)" userId="c8d78a66-0f83-4f76-8201-8315ab9b1c5a" providerId="ADAL" clId="{1BBE8A0A-CD86-6349-A176-925F0F47E9CC}" dt="2019-05-31T19:31:33.558" v="521"/>
        <pc:sldMkLst>
          <pc:docMk/>
          <pc:sldMk cId="1434725477" sldId="1627"/>
        </pc:sldMkLst>
        <pc:spChg chg="mod">
          <ac:chgData name="Derek Li (AZURE)" userId="c8d78a66-0f83-4f76-8201-8315ab9b1c5a" providerId="ADAL" clId="{1BBE8A0A-CD86-6349-A176-925F0F47E9CC}" dt="2019-05-31T19:31:33.558" v="521"/>
          <ac:spMkLst>
            <pc:docMk/>
            <pc:sldMk cId="1434725477" sldId="1627"/>
            <ac:spMk id="2" creationId="{95F9E9B2-BD18-754D-9CD1-6EB8F5B69371}"/>
          </ac:spMkLst>
        </pc:spChg>
        <pc:spChg chg="mod">
          <ac:chgData name="Derek Li (AZURE)" userId="c8d78a66-0f83-4f76-8201-8315ab9b1c5a" providerId="ADAL" clId="{1BBE8A0A-CD86-6349-A176-925F0F47E9CC}" dt="2019-05-31T19:26:07.669" v="479" actId="400"/>
          <ac:spMkLst>
            <pc:docMk/>
            <pc:sldMk cId="1434725477" sldId="1627"/>
            <ac:spMk id="5" creationId="{4CC377FA-D9D0-4941-BCF1-C81D8061FDE3}"/>
          </ac:spMkLst>
        </pc:spChg>
      </pc:sldChg>
      <pc:sldChg chg="new add del">
        <pc:chgData name="Derek Li (AZURE)" userId="c8d78a66-0f83-4f76-8201-8315ab9b1c5a" providerId="ADAL" clId="{1BBE8A0A-CD86-6349-A176-925F0F47E9CC}" dt="2019-06-01T04:13:54.547" v="4292" actId="2696"/>
        <pc:sldMkLst>
          <pc:docMk/>
          <pc:sldMk cId="1452699632" sldId="1628"/>
        </pc:sldMkLst>
      </pc:sldChg>
      <pc:sldChg chg="new add del">
        <pc:chgData name="Derek Li (AZURE)" userId="c8d78a66-0f83-4f76-8201-8315ab9b1c5a" providerId="ADAL" clId="{1BBE8A0A-CD86-6349-A176-925F0F47E9CC}" dt="2019-06-01T04:15:25.359" v="4337" actId="680"/>
        <pc:sldMkLst>
          <pc:docMk/>
          <pc:sldMk cId="2811400091" sldId="162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5DDD7-29E8-4F85-A117-E0D0E07135BD}" type="datetimeFigureOut">
              <a:rPr lang="en-US" smtClean="0"/>
              <a:t>6/5/19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8E4C-A571-4498-B61D-3EBCC782E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4B426-DD78-45C6-AC2B-6AECC245F0A6}" type="datetimeFigureOut">
              <a:rPr lang="en-US" smtClean="0"/>
              <a:t>6/5/19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93308-1CCD-4083-9427-1DD59259F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89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54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54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08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97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89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72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60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71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B9D4F-5F19-438C-92E8-037C6AE8F8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614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09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61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87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6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52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85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93308-1CCD-4083-9427-1DD59259FB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5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jp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jp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5943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99162F-3F7B-2242-A1B2-486A63B6C5DF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0" i="0" spc="-6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8F2A2D2-DE9B-4819-9052-7451D1D54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112775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74124818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11277599" cy="5638800"/>
          </a:xfrm>
          <a:prstGeom prst="rect">
            <a:avLst/>
          </a:prstGeom>
        </p:spPr>
        <p:txBody>
          <a:bodyPr vert="horz" lIns="0" tIns="0" rIns="0" bIns="91440" rtlCol="0" anchor="ctr" anchorCtr="0">
            <a:normAutofit/>
          </a:bodyPr>
          <a:lstStyle>
            <a:lvl1pPr>
              <a:lnSpc>
                <a:spcPct val="110000"/>
              </a:lnSpc>
              <a:spcAft>
                <a:spcPts val="1200"/>
              </a:spcAft>
              <a:defRPr sz="4400" b="1" i="0">
                <a:solidFill>
                  <a:schemeClr val="tx1"/>
                </a:solidFill>
                <a:latin typeface="Segoe Pro Semibold" charset="0"/>
                <a:ea typeface="Segoe Pro Semibold" charset="0"/>
                <a:cs typeface="Segoe Pro Semibold" charset="0"/>
              </a:defRPr>
            </a:lvl1pPr>
            <a:lvl2pPr>
              <a:lnSpc>
                <a:spcPct val="110000"/>
              </a:lnSpc>
              <a:defRPr sz="2400" b="0" i="0">
                <a:solidFill>
                  <a:schemeClr val="tx1"/>
                </a:solidFill>
                <a:latin typeface="Segoe Pro" charset="0"/>
                <a:ea typeface="Segoe Pro" charset="0"/>
                <a:cs typeface="Segoe Pro" charset="0"/>
              </a:defRPr>
            </a:lvl2pPr>
            <a:lvl3pPr>
              <a:lnSpc>
                <a:spcPct val="110000"/>
              </a:lnSpc>
              <a:defRPr sz="2000" b="0" i="0">
                <a:solidFill>
                  <a:schemeClr val="tx1"/>
                </a:solidFill>
                <a:latin typeface="Segoe Pro" charset="0"/>
                <a:ea typeface="Segoe Pro" charset="0"/>
                <a:cs typeface="Segoe Pro" charset="0"/>
              </a:defRPr>
            </a:lvl3pPr>
            <a:lvl4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</a:lstStyle>
          <a:p>
            <a:pPr lvl="0"/>
            <a:r>
              <a:rPr lang="en-US" dirty="0"/>
              <a:t>Click to edit Subhead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107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D2D6D-C881-4A34-9B88-FA083A9D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A07BD-293B-431B-8913-695FB38F9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B1F10-3C4E-4F06-93C6-B4B629AE3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54DB1-ECB6-4A4E-A0B5-E4C6BC625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1D52-52D9-40D7-AA9A-895B1C1FAF4B}" type="datetimeFigureOut">
              <a:rPr lang="en-US" smtClean="0"/>
              <a:t>6/5/19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71493-4A02-4C55-8735-97A7E900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ECC11-2A8E-48ED-93E0-30CE3220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55E5-808E-4644-82C6-521FE1F825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9F359-37A1-40A0-95B7-9CC0EA7872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0" y="89163"/>
            <a:ext cx="1260000" cy="23651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58528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0F1A5-C890-49C3-A377-A3E4318E5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DA8F4-4AFB-4E58-9901-05117F38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1D52-52D9-40D7-AA9A-895B1C1FAF4B}" type="datetimeFigureOut">
              <a:rPr lang="en-US" smtClean="0"/>
              <a:t>6/5/19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CCE53-43B1-4F59-B211-3A69F922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9983E-C989-49D0-BE9B-B2EF5F34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55E5-808E-4644-82C6-521FE1F8251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7DD90-BE1E-46F9-8571-E0BCC9111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0" y="89163"/>
            <a:ext cx="1260000" cy="23651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411736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2750C1-200E-4370-A21F-A13DAE3D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1D52-52D9-40D7-AA9A-895B1C1FAF4B}" type="datetimeFigureOut">
              <a:rPr lang="en-US" smtClean="0"/>
              <a:t>6/5/19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2FF49-FA91-4B8C-AB33-4134D4C9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BD8C1-5F97-48CE-AA53-741C08DC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55E5-808E-4644-82C6-521FE1F8251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17729B-0CE7-4312-82D4-6567EF17D5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0" y="89163"/>
            <a:ext cx="1260000" cy="23651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580697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9BA-D550-439B-B8D0-563189C5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C3FEBF-10E4-446E-9C44-F009BD629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CA254-A09F-40C5-BB13-0AF7128AE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FDA1F-B06E-420C-BE2F-DCF2AC546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1D52-52D9-40D7-AA9A-895B1C1FAF4B}" type="datetimeFigureOut">
              <a:rPr lang="en-US" smtClean="0"/>
              <a:t>6/5/19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D3D2F-B912-42DE-9D79-481A2A99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4DCED-E5F5-4AEA-B82F-B02FF0E5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55E5-808E-4644-82C6-521FE1F825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8FA34-756C-40A5-927A-848C67D4CE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0" y="89163"/>
            <a:ext cx="1260000" cy="23651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9729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4D8D864-CFA6-477D-A4B4-FED8B094566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03952" y="3276600"/>
            <a:ext cx="5622897" cy="2819400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 dirty="0"/>
              <a:t>About me…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1627637-B5D0-ED45-8DF8-0E533AAA00D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325099" y="1181100"/>
            <a:ext cx="1409700" cy="14097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400" b="0"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52D16FD-C54E-954A-88CB-7F7F7287BF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1181100"/>
            <a:ext cx="4212129" cy="1028700"/>
          </a:xfrm>
          <a:prstGeom prst="rect">
            <a:avLst/>
          </a:prstGeom>
        </p:spPr>
        <p:txBody>
          <a:bodyPr lIns="0" tIns="274320" rIns="18288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6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Twitter: @handle</a:t>
            </a:r>
          </a:p>
          <a:p>
            <a:pPr lvl="0"/>
            <a:r>
              <a:rPr lang="en-US" dirty="0"/>
              <a:t>Email: </a:t>
            </a:r>
            <a:r>
              <a:rPr lang="en-US" dirty="0" err="1"/>
              <a:t>email@Microsoft.com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1CB2BC-111D-F649-A0EE-51B2CD7DCF8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45711B6-47A7-4CF6-BE34-3532BF3BA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33" y="1181100"/>
            <a:ext cx="5622897" cy="4914900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686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3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1524208" y="1505652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5391358" y="1513780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9285461" y="1488127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50DF9F24-F2BD-4DEC-BF54-5080F302503F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4347972" y="3276600"/>
            <a:ext cx="3496057" cy="2095500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5" name="Shape 69">
            <a:extLst>
              <a:ext uri="{FF2B5EF4-FFF2-40B4-BE49-F238E27FC236}">
                <a16:creationId xmlns:a16="http://schemas.microsoft.com/office/drawing/2014/main" id="{452ABE62-CCEE-407B-B879-4F04AA8A85B2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8229600" y="3276600"/>
            <a:ext cx="3503300" cy="2095501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6" name="Shape 78">
            <a:extLst>
              <a:ext uri="{FF2B5EF4-FFF2-40B4-BE49-F238E27FC236}">
                <a16:creationId xmlns:a16="http://schemas.microsoft.com/office/drawing/2014/main" id="{ED9E8697-A9C3-4FDC-9D6C-2B35F242E978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347972" y="2602431"/>
            <a:ext cx="3496057" cy="6858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" y="3282800"/>
            <a:ext cx="354330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Shape 78">
            <a:extLst>
              <a:ext uri="{FF2B5EF4-FFF2-40B4-BE49-F238E27FC236}">
                <a16:creationId xmlns:a16="http://schemas.microsoft.com/office/drawing/2014/main" id="{F65B4093-2B95-4F31-BE02-FE267F2C7256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2602419"/>
            <a:ext cx="3543300" cy="689328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sp>
        <p:nvSpPr>
          <p:cNvPr id="31" name="Shape 78">
            <a:extLst>
              <a:ext uri="{FF2B5EF4-FFF2-40B4-BE49-F238E27FC236}">
                <a16:creationId xmlns:a16="http://schemas.microsoft.com/office/drawing/2014/main" id="{BC5E1042-00D9-4CC5-A8F0-6D5351A81028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8229600" y="2602431"/>
            <a:ext cx="3505200" cy="6858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3</a:t>
            </a:r>
          </a:p>
        </p:txBody>
      </p:sp>
      <p:sp>
        <p:nvSpPr>
          <p:cNvPr id="32" name="Shape 69">
            <a:extLst>
              <a:ext uri="{FF2B5EF4-FFF2-40B4-BE49-F238E27FC236}">
                <a16:creationId xmlns:a16="http://schemas.microsoft.com/office/drawing/2014/main" id="{D0DB858D-C909-4D63-B4BA-450AB7BC6813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57200" y="3276600"/>
            <a:ext cx="3543301" cy="2095501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33" name="Title Placeholder 2">
            <a:extLst>
              <a:ext uri="{FF2B5EF4-FFF2-40B4-BE49-F238E27FC236}">
                <a16:creationId xmlns:a16="http://schemas.microsoft.com/office/drawing/2014/main" id="{2C1FE9BA-3B57-4CA6-8333-A470390E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723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324350" y="3282800"/>
            <a:ext cx="354330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 userDrawn="1"/>
        </p:nvCxnSpPr>
        <p:spPr>
          <a:xfrm>
            <a:off x="8229600" y="3282800"/>
            <a:ext cx="351840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6B6142-BE00-C841-A15F-937FA7A70E4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54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1866901" y="1433156"/>
            <a:ext cx="2819400" cy="1634103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7505699" y="1433157"/>
            <a:ext cx="2819401" cy="1634102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Shape 69">
            <a:extLst>
              <a:ext uri="{FF2B5EF4-FFF2-40B4-BE49-F238E27FC236}">
                <a16:creationId xmlns:a16="http://schemas.microsoft.com/office/drawing/2014/main" id="{DA909CD3-D031-4644-961E-3BAEF5FC557A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6095998" y="3998873"/>
            <a:ext cx="5638801" cy="2097128"/>
          </a:xfrm>
          <a:prstGeom prst="rect">
            <a:avLst/>
          </a:prstGeom>
        </p:spPr>
        <p:txBody>
          <a:bodyPr vert="horz" wrap="square" lIns="91440" tIns="91440" rIns="91440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3" name="Shape 78">
            <a:extLst>
              <a:ext uri="{FF2B5EF4-FFF2-40B4-BE49-F238E27FC236}">
                <a16:creationId xmlns:a16="http://schemas.microsoft.com/office/drawing/2014/main" id="{86F28D81-7603-4E02-9F5E-B52509955F9D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6095999" y="3276600"/>
            <a:ext cx="5638798" cy="7239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68F424-EA1D-4D7C-A4B5-5D8BC32C7BFB}"/>
              </a:ext>
            </a:extLst>
          </p:cNvPr>
          <p:cNvCxnSpPr>
            <a:cxnSpLocks/>
          </p:cNvCxnSpPr>
          <p:nvPr userDrawn="1"/>
        </p:nvCxnSpPr>
        <p:spPr>
          <a:xfrm>
            <a:off x="1181100" y="3909418"/>
            <a:ext cx="42291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6FB7B6-28C9-4460-8677-F7C9633207B5}"/>
              </a:ext>
            </a:extLst>
          </p:cNvPr>
          <p:cNvCxnSpPr>
            <a:cxnSpLocks/>
          </p:cNvCxnSpPr>
          <p:nvPr userDrawn="1"/>
        </p:nvCxnSpPr>
        <p:spPr>
          <a:xfrm>
            <a:off x="6819900" y="3916700"/>
            <a:ext cx="4191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Shape 78">
            <a:extLst>
              <a:ext uri="{FF2B5EF4-FFF2-40B4-BE49-F238E27FC236}">
                <a16:creationId xmlns:a16="http://schemas.microsoft.com/office/drawing/2014/main" id="{6F67237B-0079-4730-BA0A-EFD67517C184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3279529"/>
            <a:ext cx="5638800" cy="719343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sp>
        <p:nvSpPr>
          <p:cNvPr id="27" name="Shape 69">
            <a:extLst>
              <a:ext uri="{FF2B5EF4-FFF2-40B4-BE49-F238E27FC236}">
                <a16:creationId xmlns:a16="http://schemas.microsoft.com/office/drawing/2014/main" id="{AEED71C8-01E7-4E81-A0EB-0535EB83D4BE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57200" y="3999831"/>
            <a:ext cx="5638799" cy="2096169"/>
          </a:xfrm>
          <a:prstGeom prst="rect">
            <a:avLst/>
          </a:prstGeom>
        </p:spPr>
        <p:txBody>
          <a:bodyPr vert="horz" wrap="square" lIns="91440" tIns="91440" rIns="91440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8" name="Title Placeholder 2">
            <a:extLst>
              <a:ext uri="{FF2B5EF4-FFF2-40B4-BE49-F238E27FC236}">
                <a16:creationId xmlns:a16="http://schemas.microsoft.com/office/drawing/2014/main" id="{8978FE4F-86FF-40F7-BEC9-11D7612E6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B8D54-B0B9-6E4D-B7AE-B502B5822B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39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id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57200" y="1051560"/>
            <a:ext cx="9867900" cy="669332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One-line summary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2" hasCustomPrompt="1"/>
          </p:nvPr>
        </p:nvSpPr>
        <p:spPr>
          <a:xfrm>
            <a:off x="7505700" y="4702768"/>
            <a:ext cx="4229100" cy="1698031"/>
          </a:xfrm>
          <a:prstGeom prst="rect">
            <a:avLst/>
          </a:prstGeom>
        </p:spPr>
        <p:txBody>
          <a:bodyPr vert="horz" lIns="137160" tIns="109728" rIns="137160" bIns="109728" rtlCol="0" anchor="t">
            <a:noAutofit/>
          </a:bodyPr>
          <a:lstStyle>
            <a:lvl1pPr>
              <a:defRPr kumimoji="0" lang="en-US" sz="200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Segoe UI Light"/>
                <a:cs typeface="+mn-cs"/>
              </a:defRPr>
            </a:lvl1pPr>
          </a:lstStyle>
          <a:p>
            <a:pPr marR="0" lvl="0" defTabSz="685800" fontAlgn="auto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en-US" dirty="0"/>
              <a:t>Killer quote or call-out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7505700" y="1850433"/>
            <a:ext cx="4229100" cy="2835867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Screenshot of app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10325100" y="457200"/>
            <a:ext cx="1409700" cy="1409700"/>
          </a:xfrm>
        </p:spPr>
        <p:txBody>
          <a:bodyPr anchor="ctr"/>
          <a:lstStyle>
            <a:lvl1pPr algn="ctr">
              <a:defRPr sz="1600"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App icon</a:t>
            </a:r>
          </a:p>
        </p:txBody>
      </p:sp>
      <p:sp>
        <p:nvSpPr>
          <p:cNvPr id="18" name="Title Placeholder 2">
            <a:extLst>
              <a:ext uri="{FF2B5EF4-FFF2-40B4-BE49-F238E27FC236}">
                <a16:creationId xmlns:a16="http://schemas.microsoft.com/office/drawing/2014/main" id="{CD07E1E7-510F-478E-A61F-831872E9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9867900" cy="5943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D0870-56E3-CC4D-A4D2-14FCF7EBAD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5F529DB-55F5-443A-A153-4B9166B90D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899"/>
            <a:ext cx="6858000" cy="4533899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45884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t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9"/>
          <p:cNvSpPr txBox="1">
            <a:spLocks noGrp="1"/>
          </p:cNvSpPr>
          <p:nvPr>
            <p:ph type="body" idx="1" hasCustomPrompt="1"/>
          </p:nvPr>
        </p:nvSpPr>
        <p:spPr>
          <a:xfrm>
            <a:off x="6103281" y="4851708"/>
            <a:ext cx="5615580" cy="1564792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0" bIns="0" rtlCol="0">
            <a:normAutofit/>
          </a:bodyPr>
          <a:lstStyle>
            <a:lvl1pPr marL="0" indent="0">
              <a:defRPr sz="2000" b="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Reason to believe</a:t>
            </a:r>
          </a:p>
          <a:p>
            <a:pPr lvl="0"/>
            <a:r>
              <a:rPr lang="en-US" dirty="0"/>
              <a:t>Reason to believe</a:t>
            </a:r>
          </a:p>
        </p:txBody>
      </p:sp>
      <p:sp>
        <p:nvSpPr>
          <p:cNvPr id="12" name="Shape 69"/>
          <p:cNvSpPr txBox="1">
            <a:spLocks noGrp="1"/>
          </p:cNvSpPr>
          <p:nvPr>
            <p:ph type="body" idx="23" hasCustomPrompt="1"/>
          </p:nvPr>
        </p:nvSpPr>
        <p:spPr>
          <a:xfrm>
            <a:off x="6103281" y="2757189"/>
            <a:ext cx="5615580" cy="1412875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0" bIns="0" rtlCol="0">
            <a:normAutofit/>
          </a:bodyPr>
          <a:lstStyle>
            <a:lvl1pPr>
              <a:defRPr sz="2000" b="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Reason to believe</a:t>
            </a:r>
          </a:p>
          <a:p>
            <a:pPr lvl="0"/>
            <a:r>
              <a:rPr lang="en-US" dirty="0"/>
              <a:t>Reason to believe</a:t>
            </a:r>
            <a:endParaRPr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473103" y="1866901"/>
            <a:ext cx="5630178" cy="4229099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AFB50-C9C6-4A7E-95B0-BCD4CC5AD4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03281" y="1866900"/>
            <a:ext cx="5615582" cy="581257"/>
          </a:xfrm>
        </p:spPr>
        <p:txBody>
          <a:bodyPr lIns="18288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0E2ADD4-807F-4A38-AA9A-901D0FD363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03281" y="3960546"/>
            <a:ext cx="5615582" cy="581257"/>
          </a:xfrm>
        </p:spPr>
        <p:txBody>
          <a:bodyPr lIns="18288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18" name="Title Placeholder 2">
            <a:extLst>
              <a:ext uri="{FF2B5EF4-FFF2-40B4-BE49-F238E27FC236}">
                <a16:creationId xmlns:a16="http://schemas.microsoft.com/office/drawing/2014/main" id="{59110E6B-B1B3-4C17-A980-291E240D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5943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85EB5-4D05-7249-837C-024FBED9730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4E78E25-AA27-2840-A6EC-9C7A33D92FEF}"/>
              </a:ext>
            </a:extLst>
          </p:cNvPr>
          <p:cNvSpPr>
            <a:spLocks noGrp="1"/>
          </p:cNvSpPr>
          <p:nvPr>
            <p:ph type="subTitle" idx="30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761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t Comp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871125" y="1873851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0" name="Shape 69"/>
          <p:cNvSpPr txBox="1">
            <a:spLocks noGrp="1"/>
          </p:cNvSpPr>
          <p:nvPr>
            <p:ph type="body" idx="23" hasCustomPrompt="1"/>
          </p:nvPr>
        </p:nvSpPr>
        <p:spPr>
          <a:xfrm>
            <a:off x="473102" y="5529995"/>
            <a:ext cx="7032813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1450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325100" y="1866901"/>
            <a:ext cx="1422400" cy="1416650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Click to edit subtitle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10325100" y="3283551"/>
            <a:ext cx="1422400" cy="1402749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Click to edit subtitle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10325100" y="4686300"/>
            <a:ext cx="1422400" cy="1409700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/>
              <a:defRPr lang="en-US" sz="1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Click to edit subtitle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9242725" y="1873851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505700" y="2639727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8915401" y="2640072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57201" y="1051560"/>
            <a:ext cx="11277600" cy="358859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28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8" name="Shape 69"/>
          <p:cNvSpPr txBox="1">
            <a:spLocks noGrp="1"/>
          </p:cNvSpPr>
          <p:nvPr>
            <p:ph type="body" idx="44" hasCustomPrompt="1"/>
          </p:nvPr>
        </p:nvSpPr>
        <p:spPr>
          <a:xfrm>
            <a:off x="473102" y="2420863"/>
            <a:ext cx="7032705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6213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41" name="Shape 69"/>
          <p:cNvSpPr txBox="1">
            <a:spLocks noGrp="1"/>
          </p:cNvSpPr>
          <p:nvPr>
            <p:ph type="body" idx="47" hasCustomPrompt="1"/>
          </p:nvPr>
        </p:nvSpPr>
        <p:spPr>
          <a:xfrm>
            <a:off x="473102" y="3961029"/>
            <a:ext cx="7032705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1450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DBC2D7F7-6E7E-44B0-9137-6394EDEBD68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3102" y="1756923"/>
            <a:ext cx="7032597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A21BECF-1C2F-4A19-8137-0F48B9B6424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3102" y="3283551"/>
            <a:ext cx="7032597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0247880E-91C6-4030-A719-9DC584A447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3102" y="4850048"/>
            <a:ext cx="7032705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B52D364F-72A4-46BE-A18B-3517A057A5F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73102" y="2136783"/>
            <a:ext cx="7032597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050C5830-E768-414C-8F74-6328F4AA19F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73102" y="3666503"/>
            <a:ext cx="7032597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0F45D579-F485-4F2B-B066-B4F9B33DA8B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102" y="5227116"/>
            <a:ext cx="7032705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itle Placeholder 2">
            <a:extLst>
              <a:ext uri="{FF2B5EF4-FFF2-40B4-BE49-F238E27FC236}">
                <a16:creationId xmlns:a16="http://schemas.microsoft.com/office/drawing/2014/main" id="{35BB5920-8F82-4ED5-ABA9-3217C73A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5940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57"/>
          </p:nvPr>
        </p:nvSpPr>
        <p:spPr>
          <a:xfrm>
            <a:off x="7871125" y="3283265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58"/>
          </p:nvPr>
        </p:nvSpPr>
        <p:spPr>
          <a:xfrm>
            <a:off x="9242725" y="3283265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7505700" y="4049141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8915401" y="4049486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61"/>
          </p:nvPr>
        </p:nvSpPr>
        <p:spPr>
          <a:xfrm>
            <a:off x="7871125" y="4685803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62"/>
          </p:nvPr>
        </p:nvSpPr>
        <p:spPr>
          <a:xfrm>
            <a:off x="9242725" y="4685803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63" hasCustomPrompt="1"/>
          </p:nvPr>
        </p:nvSpPr>
        <p:spPr>
          <a:xfrm>
            <a:off x="7505700" y="5451679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64" hasCustomPrompt="1"/>
          </p:nvPr>
        </p:nvSpPr>
        <p:spPr>
          <a:xfrm>
            <a:off x="8915401" y="5452024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012CF-3C73-0C45-ABD9-90FC1E3C69E2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41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1181100"/>
            <a:ext cx="11277599" cy="49149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6F8047C7-B1D6-4C30-BD8C-09D9A09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19B9-0479-A445-88B6-B88DF671E8C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57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Wide with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1181100"/>
            <a:ext cx="11277599" cy="4914900"/>
          </a:xfrm>
          <a:solidFill>
            <a:schemeClr val="tx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6F8047C7-B1D6-4C30-BD8C-09D9A09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19B9-0479-A445-88B6-B88DF671E8C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13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 column -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686301" y="1181100"/>
            <a:ext cx="7048500" cy="52197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39A2F253-0BFB-4DB7-AF71-1FBA26C3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0AD17-4CB5-AC4A-AAD4-A8939A1B59A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7F6AB04-05A4-467A-B0AB-61D33FCA96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81100"/>
            <a:ext cx="4229101" cy="51998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5275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AFD44FB-5EE2-4D3E-9C7F-A0CA74B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5943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Pro Semibold" charset="0"/>
                <a:ea typeface="Segoe Pro Semibold" charset="0"/>
                <a:cs typeface="Segoe Pro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C21BB0E-11FF-4849-A437-1A08AE905469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8743FE-41B9-984E-A69D-ECABFEB0E74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E28BD72-8F4D-45F0-895D-618DDEA404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56387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848D9E-E208-474E-B8F8-6B6EF468998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35064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 column - Wider with blac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686301" y="1181100"/>
            <a:ext cx="7048500" cy="5219700"/>
          </a:xfrm>
          <a:solidFill>
            <a:schemeClr val="tx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39A2F253-0BFB-4DB7-AF71-1FBA26C3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0AD17-4CB5-AC4A-AAD4-A8939A1B59A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7F6AB04-05A4-467A-B0AB-61D33FCA96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81100"/>
            <a:ext cx="4229101" cy="51998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22092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819900" y="457200"/>
            <a:ext cx="4914900" cy="59436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A725FBCD-B594-4CE0-B97E-6B199DCD52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6362700" cy="1409700"/>
          </a:xfrm>
          <a:prstGeom prst="rect">
            <a:avLst/>
          </a:prstGeom>
        </p:spPr>
        <p:txBody>
          <a:bodyPr vert="horz" lIns="0" tIns="0" rIns="27432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3DBD94-70C4-8646-BE45-F7612087AC4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1926A96-C004-4096-9D90-1712BB110B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6362700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75666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57150A5-603E-45CB-90ED-88D5F012D7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1" y="1887751"/>
            <a:ext cx="11277600" cy="4208249"/>
          </a:xfrm>
          <a:prstGeom prst="rect">
            <a:avLst/>
          </a:prstGeom>
        </p:spPr>
        <p:txBody>
          <a:bodyPr vert="horz" wrap="square" lIns="0" tIns="18288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49596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6A3AC42-E7E4-4837-AD6D-7372F7227A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102" y="1866900"/>
            <a:ext cx="5622897" cy="4514047"/>
          </a:xfrm>
          <a:prstGeom prst="rect">
            <a:avLst/>
          </a:prstGeom>
        </p:spPr>
        <p:txBody>
          <a:bodyPr vert="horz" wrap="square" lIns="0" tIns="18288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4F77650-FFA2-4226-8961-E8D673467F27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0" tIns="18288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74356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73103" y="1181100"/>
            <a:ext cx="11261697" cy="1039586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API call here</a:t>
            </a:r>
          </a:p>
        </p:txBody>
      </p:sp>
      <p:sp>
        <p:nvSpPr>
          <p:cNvPr id="15" name="Shape 69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3274985"/>
            <a:ext cx="5638800" cy="2819401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Bullet level one</a:t>
            </a:r>
          </a:p>
          <a:p>
            <a:pPr lvl="1"/>
            <a:r>
              <a:rPr lang="en-US" dirty="0"/>
              <a:t>Bullet level two</a:t>
            </a:r>
            <a:endParaRPr dirty="0"/>
          </a:p>
        </p:txBody>
      </p:sp>
      <p:sp>
        <p:nvSpPr>
          <p:cNvPr id="14" name="Title Placeholder 2">
            <a:extLst>
              <a:ext uri="{FF2B5EF4-FFF2-40B4-BE49-F238E27FC236}">
                <a16:creationId xmlns:a16="http://schemas.microsoft.com/office/drawing/2014/main" id="{9BE0A8BE-2DE1-4F0B-A55F-DCADF0E5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hape 69">
            <a:extLst>
              <a:ext uri="{FF2B5EF4-FFF2-40B4-BE49-F238E27FC236}">
                <a16:creationId xmlns:a16="http://schemas.microsoft.com/office/drawing/2014/main" id="{428E945F-C6CF-114F-9853-8A907768C6C9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0" y="2613661"/>
            <a:ext cx="5638800" cy="662560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dirty="0"/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7E329BEC-C2D0-C143-A502-5AB72E37BFE3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6096001" y="2612046"/>
            <a:ext cx="5638798" cy="662939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D05D2-30AD-CE4A-A02B-114257D5F8C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Shape 69">
            <a:extLst>
              <a:ext uri="{FF2B5EF4-FFF2-40B4-BE49-F238E27FC236}">
                <a16:creationId xmlns:a16="http://schemas.microsoft.com/office/drawing/2014/main" id="{78CCEAB4-4301-9D4F-98B7-3C7144E5A3D5}"/>
              </a:ext>
            </a:extLst>
          </p:cNvPr>
          <p:cNvSpPr txBox="1">
            <a:spLocks noGrp="1"/>
          </p:cNvSpPr>
          <p:nvPr>
            <p:ph type="body" idx="33" hasCustomPrompt="1"/>
          </p:nvPr>
        </p:nvSpPr>
        <p:spPr>
          <a:xfrm>
            <a:off x="6096000" y="3274985"/>
            <a:ext cx="5638799" cy="2819401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Bullet level one</a:t>
            </a:r>
          </a:p>
          <a:p>
            <a:pPr lvl="1"/>
            <a:r>
              <a:rPr lang="en-US" dirty="0"/>
              <a:t>Bullet level two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4362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3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73103" y="1181100"/>
            <a:ext cx="11261697" cy="14097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13" name="Title Placeholder 2">
            <a:extLst>
              <a:ext uri="{FF2B5EF4-FFF2-40B4-BE49-F238E27FC236}">
                <a16:creationId xmlns:a16="http://schemas.microsoft.com/office/drawing/2014/main" id="{73E1BA87-D25C-4F80-86CD-39C9FF7C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7231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hape 69">
            <a:extLst>
              <a:ext uri="{FF2B5EF4-FFF2-40B4-BE49-F238E27FC236}">
                <a16:creationId xmlns:a16="http://schemas.microsoft.com/office/drawing/2014/main" id="{BA65E103-69D9-5D45-B5F7-D01042ED1368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0" y="2613661"/>
            <a:ext cx="5638800" cy="1387660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dirty="0"/>
          </a:p>
        </p:txBody>
      </p:sp>
      <p:sp>
        <p:nvSpPr>
          <p:cNvPr id="16" name="Shape 69">
            <a:extLst>
              <a:ext uri="{FF2B5EF4-FFF2-40B4-BE49-F238E27FC236}">
                <a16:creationId xmlns:a16="http://schemas.microsoft.com/office/drawing/2014/main" id="{3AAC50CE-DE03-A34A-8A83-25D7519888FE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6096001" y="2612046"/>
            <a:ext cx="5638798" cy="1388454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5AB7D-B686-4C4C-ACED-3F0D7A4F7378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8EE58690-5E7F-C345-9E54-40916B1A6C5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4000500"/>
            <a:ext cx="5638800" cy="2093886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Bullet level one</a:t>
            </a:r>
          </a:p>
          <a:p>
            <a:pPr lvl="1"/>
            <a:r>
              <a:rPr lang="en-US" dirty="0"/>
              <a:t>Bullet level two</a:t>
            </a:r>
            <a:endParaRPr dirty="0"/>
          </a:p>
        </p:txBody>
      </p:sp>
      <p:sp>
        <p:nvSpPr>
          <p:cNvPr id="21" name="Shape 69">
            <a:extLst>
              <a:ext uri="{FF2B5EF4-FFF2-40B4-BE49-F238E27FC236}">
                <a16:creationId xmlns:a16="http://schemas.microsoft.com/office/drawing/2014/main" id="{FD8EFF2A-00F8-1C47-B16D-242D1997A4AB}"/>
              </a:ext>
            </a:extLst>
          </p:cNvPr>
          <p:cNvSpPr txBox="1">
            <a:spLocks noGrp="1"/>
          </p:cNvSpPr>
          <p:nvPr>
            <p:ph type="body" idx="33" hasCustomPrompt="1"/>
          </p:nvPr>
        </p:nvSpPr>
        <p:spPr>
          <a:xfrm>
            <a:off x="6096000" y="4000500"/>
            <a:ext cx="5638799" cy="2093886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Bullet level one</a:t>
            </a:r>
          </a:p>
          <a:p>
            <a:pPr lvl="1"/>
            <a:r>
              <a:rPr lang="en-US" dirty="0"/>
              <a:t>Bullet level two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0194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6" hasCustomPrompt="1"/>
          </p:nvPr>
        </p:nvSpPr>
        <p:spPr>
          <a:xfrm>
            <a:off x="6102108" y="1866900"/>
            <a:ext cx="5623114" cy="716433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hape 69"/>
          <p:cNvSpPr txBox="1">
            <a:spLocks noGrp="1"/>
          </p:cNvSpPr>
          <p:nvPr>
            <p:ph type="body" idx="44" hasCustomPrompt="1"/>
          </p:nvPr>
        </p:nvSpPr>
        <p:spPr>
          <a:xfrm>
            <a:off x="6102108" y="2590800"/>
            <a:ext cx="5624740" cy="685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21DF2AB-6814-A044-92C3-4909B9B4BF2A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02108" y="3276600"/>
            <a:ext cx="5623114" cy="716433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D115A798-134E-9F4A-8926-D90F1F1E0789}"/>
              </a:ext>
            </a:extLst>
          </p:cNvPr>
          <p:cNvSpPr txBox="1">
            <a:spLocks noGrp="1"/>
          </p:cNvSpPr>
          <p:nvPr>
            <p:ph type="body" idx="49" hasCustomPrompt="1"/>
          </p:nvPr>
        </p:nvSpPr>
        <p:spPr>
          <a:xfrm>
            <a:off x="6102108" y="4000500"/>
            <a:ext cx="5624740" cy="6783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9DE6605-90A7-CC4B-B3A0-0B82C572B9D9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096000" y="4678833"/>
            <a:ext cx="5623114" cy="693267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3EEC4BDE-E6C0-654A-B50A-49A221B458B8}"/>
              </a:ext>
            </a:extLst>
          </p:cNvPr>
          <p:cNvSpPr txBox="1">
            <a:spLocks noGrp="1"/>
          </p:cNvSpPr>
          <p:nvPr>
            <p:ph type="body" idx="51" hasCustomPrompt="1"/>
          </p:nvPr>
        </p:nvSpPr>
        <p:spPr>
          <a:xfrm>
            <a:off x="6096000" y="5372101"/>
            <a:ext cx="5624740" cy="723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5C63F4F-9B1D-48B9-B01E-A10B1592D27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73103" y="1905000"/>
            <a:ext cx="5630178" cy="4191000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95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0" t="14843" r="43920" b="33780"/>
          <a:stretch/>
        </p:blipFill>
        <p:spPr>
          <a:xfrm>
            <a:off x="6517678" y="1433031"/>
            <a:ext cx="5700644" cy="5429877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09222" y="1839351"/>
            <a:ext cx="5409100" cy="5007646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4ED96F2B-B9BA-4E98-B1E2-09D18F6A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457200"/>
            <a:ext cx="10972800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36E7C6A-A303-4FDB-B6B8-5D88290F2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42502"/>
            <a:ext cx="528074" cy="26624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674C8F2-F047-4FCF-8943-2578FE19FEF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102" y="1839352"/>
            <a:ext cx="5622897" cy="4541596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99710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4" t="14933" r="18506" b="33690"/>
          <a:stretch/>
        </p:blipFill>
        <p:spPr>
          <a:xfrm>
            <a:off x="-1457" y="1414770"/>
            <a:ext cx="5817866" cy="544322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0" y="1827037"/>
            <a:ext cx="5422401" cy="501996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A148A8CD-2643-4A3A-8ACB-8D5DC84BC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457200"/>
            <a:ext cx="10972800" cy="8001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9A58A-9A2E-054F-968B-0EAFEE732C6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CDD260C-CCCD-467E-AF20-0BCBF4300AC7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96000" y="1839352"/>
            <a:ext cx="5638799" cy="454159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3051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0" t="14843" r="43920" b="33780"/>
          <a:stretch/>
        </p:blipFill>
        <p:spPr>
          <a:xfrm>
            <a:off x="6524553" y="1439579"/>
            <a:ext cx="5693769" cy="542332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19900" y="1849235"/>
            <a:ext cx="5398422" cy="4997761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C5D7497-43E0-43D6-8854-1B74C949DE0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82801" y="1183713"/>
            <a:ext cx="2803500" cy="2092885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3E5DE2-86E4-48F3-A62D-D5DF9BDF85B0}"/>
              </a:ext>
            </a:extLst>
          </p:cNvPr>
          <p:cNvCxnSpPr>
            <a:cxnSpLocks/>
          </p:cNvCxnSpPr>
          <p:nvPr userDrawn="1"/>
        </p:nvCxnSpPr>
        <p:spPr>
          <a:xfrm>
            <a:off x="473102" y="3894138"/>
            <a:ext cx="562289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Shape 78">
            <a:extLst>
              <a:ext uri="{FF2B5EF4-FFF2-40B4-BE49-F238E27FC236}">
                <a16:creationId xmlns:a16="http://schemas.microsoft.com/office/drawing/2014/main" id="{71C8E277-7D4C-447B-AFAB-D7CF24D9E342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73102" y="3276599"/>
            <a:ext cx="5622898" cy="720506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70591C03-C195-4562-B18E-1D79C2C9AE21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73102" y="3997105"/>
            <a:ext cx="5622898" cy="2325956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1" name="Title Placeholder 2">
            <a:extLst>
              <a:ext uri="{FF2B5EF4-FFF2-40B4-BE49-F238E27FC236}">
                <a16:creationId xmlns:a16="http://schemas.microsoft.com/office/drawing/2014/main" id="{266178FF-475A-4E85-B10B-BB484DCB9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79B7A28B-DF7F-46F2-924F-B96EF909C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42502"/>
            <a:ext cx="528074" cy="39031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6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+ Double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56387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idx="26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AFD44FB-5EE2-4D3E-9C7F-A0CA74B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28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A5FC2E-6D98-CE43-9551-6AA69FEF734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hape 78">
            <a:extLst>
              <a:ext uri="{FF2B5EF4-FFF2-40B4-BE49-F238E27FC236}">
                <a16:creationId xmlns:a16="http://schemas.microsoft.com/office/drawing/2014/main" id="{DA021890-D16A-D649-AA1E-9ED7EFA69AF4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6095999" y="1180053"/>
            <a:ext cx="5638798" cy="68684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b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2</a:t>
            </a:r>
          </a:p>
        </p:txBody>
      </p:sp>
      <p:sp>
        <p:nvSpPr>
          <p:cNvPr id="9" name="Shape 78">
            <a:extLst>
              <a:ext uri="{FF2B5EF4-FFF2-40B4-BE49-F238E27FC236}">
                <a16:creationId xmlns:a16="http://schemas.microsoft.com/office/drawing/2014/main" id="{596BDBB1-DFCE-5B44-8169-B1A6DE61560F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1183190"/>
            <a:ext cx="5638800" cy="682523"/>
          </a:xfrm>
          <a:prstGeom prst="rect">
            <a:avLst/>
          </a:prstGeom>
          <a:ln>
            <a:noFill/>
          </a:ln>
        </p:spPr>
        <p:txBody>
          <a:bodyPr vert="horz" wrap="square" lIns="0" tIns="0" rIns="182880" bIns="0" rtlCol="0" anchor="b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</p:spTree>
    <p:extLst>
      <p:ext uri="{BB962C8B-B14F-4D97-AF65-F5344CB8AC3E}">
        <p14:creationId xmlns:p14="http://schemas.microsoft.com/office/powerpoint/2010/main" val="3359428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C Screen +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0" t="14843" r="43920" b="33780"/>
          <a:stretch/>
        </p:blipFill>
        <p:spPr>
          <a:xfrm>
            <a:off x="6524553" y="1439579"/>
            <a:ext cx="5693769" cy="542332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19900" y="1849235"/>
            <a:ext cx="5398422" cy="4997761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3E5DE2-86E4-48F3-A62D-D5DF9BDF85B0}"/>
              </a:ext>
            </a:extLst>
          </p:cNvPr>
          <p:cNvCxnSpPr>
            <a:cxnSpLocks/>
          </p:cNvCxnSpPr>
          <p:nvPr userDrawn="1"/>
        </p:nvCxnSpPr>
        <p:spPr>
          <a:xfrm>
            <a:off x="473102" y="3326033"/>
            <a:ext cx="562289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Shape 78">
            <a:extLst>
              <a:ext uri="{FF2B5EF4-FFF2-40B4-BE49-F238E27FC236}">
                <a16:creationId xmlns:a16="http://schemas.microsoft.com/office/drawing/2014/main" id="{71C8E277-7D4C-447B-AFAB-D7CF24D9E342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73102" y="2708494"/>
            <a:ext cx="5622898" cy="720506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70591C03-C195-4562-B18E-1D79C2C9AE21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73102" y="3429000"/>
            <a:ext cx="5622898" cy="2325956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1" name="Title Placeholder 2">
            <a:extLst>
              <a:ext uri="{FF2B5EF4-FFF2-40B4-BE49-F238E27FC236}">
                <a16:creationId xmlns:a16="http://schemas.microsoft.com/office/drawing/2014/main" id="{266178FF-475A-4E85-B10B-BB484DCB9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30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635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99162F-3F7B-2242-A1B2-486A63B6C5DF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288157B8-476F-EA4F-A047-5A8BD09DED6D}"/>
              </a:ext>
            </a:extLst>
          </p:cNvPr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113A430-F6A1-4E86-9240-781A33179C75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57200" y="1866900"/>
            <a:ext cx="1127759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37303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AFD44FB-5EE2-4D3E-9C7F-A0CA74B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5943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Pro Semibold" charset="0"/>
                <a:ea typeface="Segoe Pro Semibold" charset="0"/>
                <a:cs typeface="Segoe Pro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C21BB0E-11FF-4849-A437-1A08AE905469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8743FE-41B9-984E-A69D-ECABFEB0E74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27732AA-D7B1-48A6-8C12-8974C5F0A104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111904" y="1866900"/>
            <a:ext cx="5622896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3475C84-786C-409E-B9CE-2261308DA6EF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65151" y="1866900"/>
            <a:ext cx="5646753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88273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+ Double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idx="26"/>
          </p:nvPr>
        </p:nvSpPr>
        <p:spPr>
          <a:xfrm>
            <a:off x="6103951" y="1866900"/>
            <a:ext cx="563084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AFD44FB-5EE2-4D3E-9C7F-A0CA74B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61697" cy="7228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A5FC2E-6D98-CE43-9551-6AA69FEF734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hape 78">
            <a:extLst>
              <a:ext uri="{FF2B5EF4-FFF2-40B4-BE49-F238E27FC236}">
                <a16:creationId xmlns:a16="http://schemas.microsoft.com/office/drawing/2014/main" id="{A53FCAFC-5653-0C46-8E56-ADCCBA6F7CB4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6095999" y="1180053"/>
            <a:ext cx="5638798" cy="68684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b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2</a:t>
            </a:r>
          </a:p>
        </p:txBody>
      </p:sp>
      <p:sp>
        <p:nvSpPr>
          <p:cNvPr id="15" name="Shape 78">
            <a:extLst>
              <a:ext uri="{FF2B5EF4-FFF2-40B4-BE49-F238E27FC236}">
                <a16:creationId xmlns:a16="http://schemas.microsoft.com/office/drawing/2014/main" id="{644AA6BB-203B-E644-8A81-9AF5D2C1454A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1182989"/>
            <a:ext cx="5638800" cy="682523"/>
          </a:xfrm>
          <a:prstGeom prst="rect">
            <a:avLst/>
          </a:prstGeom>
          <a:ln>
            <a:noFill/>
          </a:ln>
        </p:spPr>
        <p:txBody>
          <a:bodyPr vert="horz" wrap="square" lIns="0" tIns="0" rIns="182880" bIns="0" rtlCol="0" anchor="b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A5B8A30-0D25-46A7-8825-163B12353388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465151" y="1866900"/>
            <a:ext cx="5622896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90192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599" cy="59436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D5C19BA-6DD0-2341-932F-962FA328D5D7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86A6-1B24-F24E-ACF1-EA03F874140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3192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86A6-1B24-F24E-ACF1-EA03F874140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5506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A340A-11B1-4D46-BE2D-4B2D31C5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86430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lant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D67C4168-A193-45C5-93FD-7A782A48C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5638798" cy="14097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7C32BF6-02DE-4611-8B42-B01BC47DC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42502"/>
            <a:ext cx="528074" cy="39031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78D2F5C-C02D-49C4-A3A8-A4526E03FB11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465151" y="1866900"/>
            <a:ext cx="5630848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2DE6A1D-8AB1-4C01-944E-A32A7172E8E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29528" y="0"/>
            <a:ext cx="7662472" cy="6858000"/>
          </a:xfrm>
          <a:custGeom>
            <a:avLst/>
            <a:gdLst>
              <a:gd name="connsiteX0" fmla="*/ 0 w 5638800"/>
              <a:gd name="connsiteY0" fmla="*/ 0 h 6858000"/>
              <a:gd name="connsiteX1" fmla="*/ 5638800 w 5638800"/>
              <a:gd name="connsiteY1" fmla="*/ 0 h 6858000"/>
              <a:gd name="connsiteX2" fmla="*/ 5638800 w 5638800"/>
              <a:gd name="connsiteY2" fmla="*/ 6858000 h 6858000"/>
              <a:gd name="connsiteX3" fmla="*/ 0 w 5638800"/>
              <a:gd name="connsiteY3" fmla="*/ 6858000 h 6858000"/>
              <a:gd name="connsiteX4" fmla="*/ 0 w 5638800"/>
              <a:gd name="connsiteY4" fmla="*/ 0 h 6858000"/>
              <a:gd name="connsiteX0" fmla="*/ 2023672 w 7662472"/>
              <a:gd name="connsiteY0" fmla="*/ 0 h 6858000"/>
              <a:gd name="connsiteX1" fmla="*/ 7662472 w 7662472"/>
              <a:gd name="connsiteY1" fmla="*/ 0 h 6858000"/>
              <a:gd name="connsiteX2" fmla="*/ 7662472 w 7662472"/>
              <a:gd name="connsiteY2" fmla="*/ 6858000 h 6858000"/>
              <a:gd name="connsiteX3" fmla="*/ 0 w 7662472"/>
              <a:gd name="connsiteY3" fmla="*/ 6843010 h 6858000"/>
              <a:gd name="connsiteX4" fmla="*/ 2023672 w 76624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72" h="6858000">
                <a:moveTo>
                  <a:pt x="2023672" y="0"/>
                </a:moveTo>
                <a:lnTo>
                  <a:pt x="7662472" y="0"/>
                </a:lnTo>
                <a:lnTo>
                  <a:pt x="7662472" y="6858000"/>
                </a:lnTo>
                <a:lnTo>
                  <a:pt x="0" y="6843010"/>
                </a:lnTo>
                <a:lnTo>
                  <a:pt x="2023672" y="0"/>
                </a:lnTo>
                <a:close/>
              </a:path>
            </a:pathLst>
          </a:custGeom>
          <a:noFill/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293733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lante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9B1DDD-55E1-C14C-8058-596104BB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A60CFDBD-BED9-4E96-95E3-CCD21C2AE18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-3142" y="0"/>
            <a:ext cx="6806152" cy="6858000"/>
          </a:xfrm>
          <a:custGeom>
            <a:avLst/>
            <a:gdLst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5847905 w 5847905"/>
              <a:gd name="connsiteY2" fmla="*/ 6849376 h 6849376"/>
              <a:gd name="connsiteX3" fmla="*/ 0 w 5847905"/>
              <a:gd name="connsiteY3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703805 w 5847905"/>
              <a:gd name="connsiteY2" fmla="*/ 708068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7148223 h 7148223"/>
              <a:gd name="connsiteX1" fmla="*/ 0 w 5847905"/>
              <a:gd name="connsiteY1" fmla="*/ 298847 h 7148223"/>
              <a:gd name="connsiteX2" fmla="*/ 4967416 w 5847905"/>
              <a:gd name="connsiteY2" fmla="*/ 314937 h 7148223"/>
              <a:gd name="connsiteX3" fmla="*/ 5847905 w 5847905"/>
              <a:gd name="connsiteY3" fmla="*/ 7148223 h 7148223"/>
              <a:gd name="connsiteX4" fmla="*/ 0 w 5847905"/>
              <a:gd name="connsiteY4" fmla="*/ 7148223 h 7148223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95698 w 5847905"/>
              <a:gd name="connsiteY2" fmla="*/ 4137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7282258"/>
              <a:gd name="connsiteY0" fmla="*/ 6849376 h 6855353"/>
              <a:gd name="connsiteX1" fmla="*/ 0 w 7282258"/>
              <a:gd name="connsiteY1" fmla="*/ 0 h 6855353"/>
              <a:gd name="connsiteX2" fmla="*/ 4895698 w 7282258"/>
              <a:gd name="connsiteY2" fmla="*/ 4137 h 6855353"/>
              <a:gd name="connsiteX3" fmla="*/ 7282258 w 7282258"/>
              <a:gd name="connsiteY3" fmla="*/ 6855353 h 6855353"/>
              <a:gd name="connsiteX4" fmla="*/ 0 w 7282258"/>
              <a:gd name="connsiteY4" fmla="*/ 6849376 h 6855353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3400 h 6849376"/>
              <a:gd name="connsiteX4" fmla="*/ 0 w 7276282"/>
              <a:gd name="connsiteY4" fmla="*/ 6849376 h 6849376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9376 h 6849376"/>
              <a:gd name="connsiteX4" fmla="*/ 0 w 7276282"/>
              <a:gd name="connsiteY4" fmla="*/ 6849376 h 6849376"/>
              <a:gd name="connsiteX0" fmla="*/ 0 w 7264329"/>
              <a:gd name="connsiteY0" fmla="*/ 6849376 h 6861329"/>
              <a:gd name="connsiteX1" fmla="*/ 0 w 7264329"/>
              <a:gd name="connsiteY1" fmla="*/ 0 h 6861329"/>
              <a:gd name="connsiteX2" fmla="*/ 4895698 w 7264329"/>
              <a:gd name="connsiteY2" fmla="*/ 4137 h 6861329"/>
              <a:gd name="connsiteX3" fmla="*/ 7264329 w 7264329"/>
              <a:gd name="connsiteY3" fmla="*/ 6861329 h 6861329"/>
              <a:gd name="connsiteX4" fmla="*/ 0 w 7264329"/>
              <a:gd name="connsiteY4" fmla="*/ 6849376 h 6861329"/>
              <a:gd name="connsiteX0" fmla="*/ 0 w 7264329"/>
              <a:gd name="connsiteY0" fmla="*/ 6849376 h 6855352"/>
              <a:gd name="connsiteX1" fmla="*/ 0 w 7264329"/>
              <a:gd name="connsiteY1" fmla="*/ 0 h 6855352"/>
              <a:gd name="connsiteX2" fmla="*/ 4895698 w 7264329"/>
              <a:gd name="connsiteY2" fmla="*/ 4137 h 6855352"/>
              <a:gd name="connsiteX3" fmla="*/ 7264329 w 7264329"/>
              <a:gd name="connsiteY3" fmla="*/ 6855352 h 6855352"/>
              <a:gd name="connsiteX4" fmla="*/ 0 w 7264329"/>
              <a:gd name="connsiteY4" fmla="*/ 6849376 h 6855352"/>
              <a:gd name="connsiteX0" fmla="*/ 0 w 7264329"/>
              <a:gd name="connsiteY0" fmla="*/ 6849376 h 6849376"/>
              <a:gd name="connsiteX1" fmla="*/ 0 w 7264329"/>
              <a:gd name="connsiteY1" fmla="*/ 0 h 6849376"/>
              <a:gd name="connsiteX2" fmla="*/ 4895698 w 7264329"/>
              <a:gd name="connsiteY2" fmla="*/ 4137 h 6849376"/>
              <a:gd name="connsiteX3" fmla="*/ 7264329 w 7264329"/>
              <a:gd name="connsiteY3" fmla="*/ 6849376 h 6849376"/>
              <a:gd name="connsiteX4" fmla="*/ 0 w 7264329"/>
              <a:gd name="connsiteY4" fmla="*/ 6849376 h 6849376"/>
              <a:gd name="connsiteX0" fmla="*/ 0 w 7264329"/>
              <a:gd name="connsiteY0" fmla="*/ 6854666 h 6854666"/>
              <a:gd name="connsiteX1" fmla="*/ 0 w 7264329"/>
              <a:gd name="connsiteY1" fmla="*/ 5290 h 6854666"/>
              <a:gd name="connsiteX2" fmla="*/ 4895698 w 7264329"/>
              <a:gd name="connsiteY2" fmla="*/ 0 h 6854666"/>
              <a:gd name="connsiteX3" fmla="*/ 7264329 w 7264329"/>
              <a:gd name="connsiteY3" fmla="*/ 6854666 h 6854666"/>
              <a:gd name="connsiteX4" fmla="*/ 0 w 7264329"/>
              <a:gd name="connsiteY4" fmla="*/ 6854666 h 6854666"/>
              <a:gd name="connsiteX0" fmla="*/ 0 w 7264329"/>
              <a:gd name="connsiteY0" fmla="*/ 6851524 h 6851524"/>
              <a:gd name="connsiteX1" fmla="*/ 0 w 7264329"/>
              <a:gd name="connsiteY1" fmla="*/ 2148 h 6851524"/>
              <a:gd name="connsiteX2" fmla="*/ 4895698 w 7264329"/>
              <a:gd name="connsiteY2" fmla="*/ 0 h 6851524"/>
              <a:gd name="connsiteX3" fmla="*/ 7264329 w 7264329"/>
              <a:gd name="connsiteY3" fmla="*/ 6851524 h 6851524"/>
              <a:gd name="connsiteX4" fmla="*/ 0 w 7264329"/>
              <a:gd name="connsiteY4" fmla="*/ 6851524 h 6851524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86271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4667 h 6854667"/>
              <a:gd name="connsiteX1" fmla="*/ 0 w 7267471"/>
              <a:gd name="connsiteY1" fmla="*/ 2148 h 6854667"/>
              <a:gd name="connsiteX2" fmla="*/ 4886271 w 7267471"/>
              <a:gd name="connsiteY2" fmla="*/ 0 h 6854667"/>
              <a:gd name="connsiteX3" fmla="*/ 7267471 w 7267471"/>
              <a:gd name="connsiteY3" fmla="*/ 6854667 h 6854667"/>
              <a:gd name="connsiteX4" fmla="*/ 3142 w 7267471"/>
              <a:gd name="connsiteY4" fmla="*/ 6854667 h 6854667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521768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735952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6806152"/>
              <a:gd name="connsiteY0" fmla="*/ 6852519 h 6852519"/>
              <a:gd name="connsiteX1" fmla="*/ 0 w 6806152"/>
              <a:gd name="connsiteY1" fmla="*/ 0 h 6852519"/>
              <a:gd name="connsiteX2" fmla="*/ 4735952 w 6806152"/>
              <a:gd name="connsiteY2" fmla="*/ 995 h 6852519"/>
              <a:gd name="connsiteX3" fmla="*/ 6806152 w 6806152"/>
              <a:gd name="connsiteY3" fmla="*/ 6852519 h 6852519"/>
              <a:gd name="connsiteX4" fmla="*/ 3142 w 6806152"/>
              <a:gd name="connsiteY4" fmla="*/ 6852519 h 685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6152" h="6852519">
                <a:moveTo>
                  <a:pt x="3142" y="6852519"/>
                </a:moveTo>
                <a:cubicBezTo>
                  <a:pt x="2095" y="4568346"/>
                  <a:pt x="1047" y="2284173"/>
                  <a:pt x="0" y="0"/>
                </a:cubicBezTo>
                <a:lnTo>
                  <a:pt x="4735952" y="995"/>
                </a:lnTo>
                <a:lnTo>
                  <a:pt x="6806152" y="6852519"/>
                </a:lnTo>
                <a:lnTo>
                  <a:pt x="3142" y="6852519"/>
                </a:lnTo>
                <a:close/>
              </a:path>
            </a:pathLst>
          </a:custGeom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618F37-4806-4CE2-B027-C3AAFA8CF9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57200"/>
            <a:ext cx="5638800" cy="1409699"/>
          </a:xfrm>
          <a:prstGeom prst="rect">
            <a:avLst/>
          </a:prstGeom>
        </p:spPr>
        <p:txBody>
          <a:bodyPr lIns="182880" r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85F4F54-6248-4FCE-81BA-DAD1E53376A7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6096000" y="1866900"/>
            <a:ext cx="5638798" cy="4514047"/>
          </a:xfrm>
          <a:prstGeom prst="rect">
            <a:avLst/>
          </a:prstGeom>
        </p:spPr>
        <p:txBody>
          <a:bodyPr vert="horz" wrap="square" lIns="18288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7779860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11277599" cy="5638800"/>
          </a:xfrm>
          <a:prstGeom prst="rect">
            <a:avLst/>
          </a:prstGeom>
        </p:spPr>
        <p:txBody>
          <a:bodyPr vert="horz" lIns="0" tIns="0" rIns="0" bIns="91440" rtlCol="0" anchor="ctr" anchorCtr="0">
            <a:normAutofit/>
          </a:bodyPr>
          <a:lstStyle>
            <a:lvl1pPr>
              <a:lnSpc>
                <a:spcPct val="110000"/>
              </a:lnSpc>
              <a:defRPr sz="4400" b="1" i="0">
                <a:solidFill>
                  <a:schemeClr val="tx1"/>
                </a:solidFill>
                <a:latin typeface="Segoe Pro Semibold" charset="0"/>
                <a:ea typeface="Segoe Pro Semibold" charset="0"/>
                <a:cs typeface="Segoe Pro Semibold" charset="0"/>
              </a:defRPr>
            </a:lvl1pPr>
            <a:lvl2pPr>
              <a:lnSpc>
                <a:spcPct val="110000"/>
              </a:lnSpc>
              <a:defRPr sz="2400" b="0" i="0">
                <a:solidFill>
                  <a:schemeClr val="tx1"/>
                </a:solidFill>
                <a:latin typeface="Segoe Pro" charset="0"/>
                <a:ea typeface="Segoe Pro" charset="0"/>
                <a:cs typeface="Segoe Pro" charset="0"/>
              </a:defRPr>
            </a:lvl2pPr>
            <a:lvl3pPr>
              <a:lnSpc>
                <a:spcPct val="110000"/>
              </a:lnSpc>
              <a:defRPr sz="2400" b="0" i="0">
                <a:solidFill>
                  <a:schemeClr val="tx1"/>
                </a:solidFill>
                <a:latin typeface="Segoe Pro" charset="0"/>
                <a:ea typeface="Segoe Pro" charset="0"/>
                <a:cs typeface="Segoe Pro" charset="0"/>
              </a:defRPr>
            </a:lvl3pPr>
            <a:lvl4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</a:lstStyle>
          <a:p>
            <a:pPr lvl="0"/>
            <a:r>
              <a:rPr lang="en-US" dirty="0"/>
              <a:t>Click to edit Subhead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0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599" cy="59436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D5C19BA-6DD0-2341-932F-962FA328D5D7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86A6-1B24-F24E-ACF1-EA03F874140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0799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7F1E30F-90B3-4508-AC79-FDBFF960BB8C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6103951" y="3276600"/>
            <a:ext cx="5630848" cy="31043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6" hidden="1"/>
          <p:cNvSpPr txBox="1">
            <a:spLocks/>
          </p:cNvSpPr>
          <p:nvPr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 dirty="0"/>
              <a:t>About me…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1627637-B5D0-ED45-8DF8-0E533AAA00D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325099" y="1181100"/>
            <a:ext cx="1409700" cy="14097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400" b="0"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Click icon </a:t>
            </a:r>
            <a:br>
              <a:rPr lang="en-US" dirty="0"/>
            </a:br>
            <a:r>
              <a:rPr lang="en-US" dirty="0"/>
              <a:t>to add 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52D16FD-C54E-954A-88CB-7F7F7287BF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1181100"/>
            <a:ext cx="4212129" cy="1028700"/>
          </a:xfrm>
          <a:prstGeom prst="rect">
            <a:avLst/>
          </a:prstGeom>
        </p:spPr>
        <p:txBody>
          <a:bodyPr lIns="0" tIns="274320" rIns="18288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6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Twitter: @handle</a:t>
            </a:r>
          </a:p>
          <a:p>
            <a:pPr lvl="0"/>
            <a:r>
              <a:rPr lang="en-US" dirty="0"/>
              <a:t>Email: </a:t>
            </a:r>
            <a:r>
              <a:rPr lang="en-US" dirty="0" err="1"/>
              <a:t>email@Microsoft.com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1CB2BC-111D-F649-A0EE-51B2CD7DCF8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6" hidden="1">
            <a:extLst>
              <a:ext uri="{FF2B5EF4-FFF2-40B4-BE49-F238E27FC236}">
                <a16:creationId xmlns:a16="http://schemas.microsoft.com/office/drawing/2014/main" id="{3CAB610D-9FDA-664B-88C5-3D66189F6F1D}"/>
              </a:ext>
            </a:extLst>
          </p:cNvPr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049F32-FBDB-40C5-9199-3991B2F5A71D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65151" y="1181100"/>
            <a:ext cx="5630849" cy="51998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02035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ept 3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1524208" y="1505652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5391358" y="1513780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9285461" y="1488127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50DF9F24-F2BD-4DEC-BF54-5080F302503F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4347972" y="3276600"/>
            <a:ext cx="3496057" cy="2095500"/>
          </a:xfrm>
          <a:prstGeom prst="rect">
            <a:avLst/>
          </a:prstGeom>
        </p:spPr>
        <p:txBody>
          <a:bodyPr vert="horz" wrap="square" lIns="67222" tIns="18288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5" name="Shape 69">
            <a:extLst>
              <a:ext uri="{FF2B5EF4-FFF2-40B4-BE49-F238E27FC236}">
                <a16:creationId xmlns:a16="http://schemas.microsoft.com/office/drawing/2014/main" id="{452ABE62-CCEE-407B-B879-4F04AA8A85B2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8229600" y="3276600"/>
            <a:ext cx="3503300" cy="2095501"/>
          </a:xfrm>
          <a:prstGeom prst="rect">
            <a:avLst/>
          </a:prstGeom>
        </p:spPr>
        <p:txBody>
          <a:bodyPr vert="horz" wrap="square" lIns="67222" tIns="18288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6" name="Shape 78">
            <a:extLst>
              <a:ext uri="{FF2B5EF4-FFF2-40B4-BE49-F238E27FC236}">
                <a16:creationId xmlns:a16="http://schemas.microsoft.com/office/drawing/2014/main" id="{ED9E8697-A9C3-4FDC-9D6C-2B35F242E978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347972" y="2602431"/>
            <a:ext cx="3496057" cy="6858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/>
        </p:nvCxnSpPr>
        <p:spPr>
          <a:xfrm flipV="1">
            <a:off x="457200" y="3282800"/>
            <a:ext cx="354330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Shape 78">
            <a:extLst>
              <a:ext uri="{FF2B5EF4-FFF2-40B4-BE49-F238E27FC236}">
                <a16:creationId xmlns:a16="http://schemas.microsoft.com/office/drawing/2014/main" id="{F65B4093-2B95-4F31-BE02-FE267F2C7256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2602419"/>
            <a:ext cx="3543300" cy="689328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sp>
        <p:nvSpPr>
          <p:cNvPr id="31" name="Shape 78">
            <a:extLst>
              <a:ext uri="{FF2B5EF4-FFF2-40B4-BE49-F238E27FC236}">
                <a16:creationId xmlns:a16="http://schemas.microsoft.com/office/drawing/2014/main" id="{BC5E1042-00D9-4CC5-A8F0-6D5351A81028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8229600" y="2602431"/>
            <a:ext cx="3505200" cy="6858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3</a:t>
            </a:r>
          </a:p>
        </p:txBody>
      </p:sp>
      <p:sp>
        <p:nvSpPr>
          <p:cNvPr id="32" name="Shape 69">
            <a:extLst>
              <a:ext uri="{FF2B5EF4-FFF2-40B4-BE49-F238E27FC236}">
                <a16:creationId xmlns:a16="http://schemas.microsoft.com/office/drawing/2014/main" id="{D0DB858D-C909-4D63-B4BA-450AB7BC6813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57200" y="3276600"/>
            <a:ext cx="3543301" cy="2095501"/>
          </a:xfrm>
          <a:prstGeom prst="rect">
            <a:avLst/>
          </a:prstGeom>
        </p:spPr>
        <p:txBody>
          <a:bodyPr vert="horz" wrap="square" lIns="67222" tIns="18288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33" name="Title Placeholder 2">
            <a:extLst>
              <a:ext uri="{FF2B5EF4-FFF2-40B4-BE49-F238E27FC236}">
                <a16:creationId xmlns:a16="http://schemas.microsoft.com/office/drawing/2014/main" id="{2C1FE9BA-3B57-4CA6-8333-A470390E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723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/>
        </p:nvCxnSpPr>
        <p:spPr>
          <a:xfrm flipV="1">
            <a:off x="4324350" y="3282800"/>
            <a:ext cx="354330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/>
        </p:nvCxnSpPr>
        <p:spPr>
          <a:xfrm>
            <a:off x="8229600" y="3282800"/>
            <a:ext cx="351840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6B6142-BE00-C841-A15F-937FA7A70E4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270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ep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1866901" y="1433156"/>
            <a:ext cx="2819400" cy="1634103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7505699" y="1433157"/>
            <a:ext cx="2819401" cy="1634102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Shape 69">
            <a:extLst>
              <a:ext uri="{FF2B5EF4-FFF2-40B4-BE49-F238E27FC236}">
                <a16:creationId xmlns:a16="http://schemas.microsoft.com/office/drawing/2014/main" id="{DA909CD3-D031-4644-961E-3BAEF5FC557A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6095998" y="3998873"/>
            <a:ext cx="5638801" cy="2097128"/>
          </a:xfrm>
          <a:prstGeom prst="rect">
            <a:avLst/>
          </a:prstGeom>
        </p:spPr>
        <p:txBody>
          <a:bodyPr vert="horz" wrap="square" lIns="91440" tIns="91440" rIns="91440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3" name="Shape 78">
            <a:extLst>
              <a:ext uri="{FF2B5EF4-FFF2-40B4-BE49-F238E27FC236}">
                <a16:creationId xmlns:a16="http://schemas.microsoft.com/office/drawing/2014/main" id="{86F28D81-7603-4E02-9F5E-B52509955F9D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6095999" y="3276600"/>
            <a:ext cx="5638798" cy="7239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68F424-EA1D-4D7C-A4B5-5D8BC32C7BFB}"/>
              </a:ext>
            </a:extLst>
          </p:cNvPr>
          <p:cNvCxnSpPr>
            <a:cxnSpLocks/>
          </p:cNvCxnSpPr>
          <p:nvPr/>
        </p:nvCxnSpPr>
        <p:spPr>
          <a:xfrm>
            <a:off x="1181100" y="3909418"/>
            <a:ext cx="42291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6FB7B6-28C9-4460-8677-F7C9633207B5}"/>
              </a:ext>
            </a:extLst>
          </p:cNvPr>
          <p:cNvCxnSpPr>
            <a:cxnSpLocks/>
          </p:cNvCxnSpPr>
          <p:nvPr/>
        </p:nvCxnSpPr>
        <p:spPr>
          <a:xfrm>
            <a:off x="6819900" y="3916700"/>
            <a:ext cx="4191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Shape 78">
            <a:extLst>
              <a:ext uri="{FF2B5EF4-FFF2-40B4-BE49-F238E27FC236}">
                <a16:creationId xmlns:a16="http://schemas.microsoft.com/office/drawing/2014/main" id="{6F67237B-0079-4730-BA0A-EFD67517C184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3279529"/>
            <a:ext cx="5638800" cy="719343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sp>
        <p:nvSpPr>
          <p:cNvPr id="27" name="Shape 69">
            <a:extLst>
              <a:ext uri="{FF2B5EF4-FFF2-40B4-BE49-F238E27FC236}">
                <a16:creationId xmlns:a16="http://schemas.microsoft.com/office/drawing/2014/main" id="{AEED71C8-01E7-4E81-A0EB-0535EB83D4BE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57200" y="3999831"/>
            <a:ext cx="5638799" cy="2096169"/>
          </a:xfrm>
          <a:prstGeom prst="rect">
            <a:avLst/>
          </a:prstGeom>
        </p:spPr>
        <p:txBody>
          <a:bodyPr vert="horz" wrap="square" lIns="91440" tIns="91440" rIns="91440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8" name="Title Placeholder 2">
            <a:extLst>
              <a:ext uri="{FF2B5EF4-FFF2-40B4-BE49-F238E27FC236}">
                <a16:creationId xmlns:a16="http://schemas.microsoft.com/office/drawing/2014/main" id="{8978FE4F-86FF-40F7-BEC9-11D7612E6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B8D54-B0B9-6E4D-B7AE-B502B5822B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20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id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57200" y="1051560"/>
            <a:ext cx="9867900" cy="669332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One-line summary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2" hasCustomPrompt="1"/>
          </p:nvPr>
        </p:nvSpPr>
        <p:spPr>
          <a:xfrm>
            <a:off x="7505700" y="4702768"/>
            <a:ext cx="4229100" cy="1698031"/>
          </a:xfrm>
          <a:prstGeom prst="rect">
            <a:avLst/>
          </a:prstGeom>
        </p:spPr>
        <p:txBody>
          <a:bodyPr vert="horz" lIns="137160" tIns="109728" rIns="137160" bIns="109728" rtlCol="0" anchor="t">
            <a:noAutofit/>
          </a:bodyPr>
          <a:lstStyle>
            <a:lvl1pPr>
              <a:def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marR="0" lvl="0" defTabSz="685800" fontAlgn="auto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en-US" dirty="0"/>
              <a:t>Killer quote or call-out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7505700" y="1850433"/>
            <a:ext cx="4229100" cy="2835867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Screenshot of app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10325100" y="457200"/>
            <a:ext cx="1409700" cy="1409700"/>
          </a:xfrm>
        </p:spPr>
        <p:txBody>
          <a:bodyPr anchor="ctr"/>
          <a:lstStyle>
            <a:lvl1pPr algn="ctr">
              <a:defRPr sz="1600"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App icon</a:t>
            </a:r>
          </a:p>
        </p:txBody>
      </p:sp>
      <p:sp>
        <p:nvSpPr>
          <p:cNvPr id="18" name="Title Placeholder 2">
            <a:extLst>
              <a:ext uri="{FF2B5EF4-FFF2-40B4-BE49-F238E27FC236}">
                <a16:creationId xmlns:a16="http://schemas.microsoft.com/office/drawing/2014/main" id="{CD07E1E7-510F-478E-A61F-831872E9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9867900" cy="5943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D0870-56E3-CC4D-A4D2-14FCF7EBAD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6" hidden="1">
            <a:extLst>
              <a:ext uri="{FF2B5EF4-FFF2-40B4-BE49-F238E27FC236}">
                <a16:creationId xmlns:a16="http://schemas.microsoft.com/office/drawing/2014/main" id="{D706C368-32EC-8046-A75E-5C873EF24AF6}"/>
              </a:ext>
            </a:extLst>
          </p:cNvPr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37B0F2F-B5E1-40A6-9340-FE71343E99B5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65151" y="1866900"/>
            <a:ext cx="704054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18866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efit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9"/>
          <p:cNvSpPr txBox="1">
            <a:spLocks noGrp="1"/>
          </p:cNvSpPr>
          <p:nvPr>
            <p:ph type="body" idx="1" hasCustomPrompt="1"/>
          </p:nvPr>
        </p:nvSpPr>
        <p:spPr>
          <a:xfrm>
            <a:off x="6087344" y="4851708"/>
            <a:ext cx="5631517" cy="1564792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0" bIns="0" rtlCol="0">
            <a:normAutofit/>
          </a:bodyPr>
          <a:lstStyle>
            <a:lvl1pPr marL="0" indent="0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Reason to believe</a:t>
            </a:r>
          </a:p>
          <a:p>
            <a:pPr lvl="0"/>
            <a:r>
              <a:rPr lang="en-US" dirty="0"/>
              <a:t>Reason to believe</a:t>
            </a:r>
          </a:p>
        </p:txBody>
      </p:sp>
      <p:sp>
        <p:nvSpPr>
          <p:cNvPr id="12" name="Shape 69"/>
          <p:cNvSpPr txBox="1">
            <a:spLocks noGrp="1"/>
          </p:cNvSpPr>
          <p:nvPr>
            <p:ph type="body" idx="23" hasCustomPrompt="1"/>
          </p:nvPr>
        </p:nvSpPr>
        <p:spPr>
          <a:xfrm>
            <a:off x="6103282" y="2757189"/>
            <a:ext cx="5631517" cy="1412875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0" bIns="0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Reason to believe</a:t>
            </a:r>
          </a:p>
          <a:p>
            <a:pPr lvl="0"/>
            <a:r>
              <a:rPr lang="en-US" dirty="0"/>
              <a:t>Reason to believe</a:t>
            </a:r>
            <a:endParaRPr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473103" y="1866901"/>
            <a:ext cx="5630178" cy="4229099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AFB50-C9C6-4A7E-95B0-BCD4CC5AD4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03281" y="1866900"/>
            <a:ext cx="5631519" cy="581257"/>
          </a:xfrm>
        </p:spPr>
        <p:txBody>
          <a:bodyPr lIns="182880" anchor="b"/>
          <a:lstStyle>
            <a:lvl1pPr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0E2ADD4-807F-4A38-AA9A-901D0FD363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7344" y="3960546"/>
            <a:ext cx="5631519" cy="581257"/>
          </a:xfrm>
        </p:spPr>
        <p:txBody>
          <a:bodyPr lIns="182880" anchor="b"/>
          <a:lstStyle>
            <a:lvl1pPr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18" name="Title Placeholder 2">
            <a:extLst>
              <a:ext uri="{FF2B5EF4-FFF2-40B4-BE49-F238E27FC236}">
                <a16:creationId xmlns:a16="http://schemas.microsoft.com/office/drawing/2014/main" id="{59110E6B-B1B3-4C17-A980-291E240D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5943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85EB5-4D05-7249-837C-024FBED9730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4E78E25-AA27-2840-A6EC-9C7A33D92FEF}"/>
              </a:ext>
            </a:extLst>
          </p:cNvPr>
          <p:cNvSpPr>
            <a:spLocks noGrp="1"/>
          </p:cNvSpPr>
          <p:nvPr>
            <p:ph type="subTitle" idx="30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63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efit Comp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871125" y="1873851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0" name="Shape 69"/>
          <p:cNvSpPr txBox="1">
            <a:spLocks noGrp="1"/>
          </p:cNvSpPr>
          <p:nvPr>
            <p:ph type="body" idx="23" hasCustomPrompt="1"/>
          </p:nvPr>
        </p:nvSpPr>
        <p:spPr>
          <a:xfrm>
            <a:off x="473102" y="5561745"/>
            <a:ext cx="7032813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1450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325100" y="1866901"/>
            <a:ext cx="1422400" cy="1416650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Click to edit subtitle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10325100" y="3283551"/>
            <a:ext cx="1422400" cy="1402749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Click to edit subtitle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10325100" y="4686300"/>
            <a:ext cx="1422400" cy="1409700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Click to edit subtitle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9242725" y="1873851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505700" y="2639727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8915401" y="2640072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57201" y="1051560"/>
            <a:ext cx="11277600" cy="52072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28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8" name="Shape 69"/>
          <p:cNvSpPr txBox="1">
            <a:spLocks noGrp="1"/>
          </p:cNvSpPr>
          <p:nvPr>
            <p:ph type="body" idx="44" hasCustomPrompt="1"/>
          </p:nvPr>
        </p:nvSpPr>
        <p:spPr>
          <a:xfrm>
            <a:off x="473102" y="2452613"/>
            <a:ext cx="7032705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6213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41" name="Shape 69"/>
          <p:cNvSpPr txBox="1">
            <a:spLocks noGrp="1"/>
          </p:cNvSpPr>
          <p:nvPr>
            <p:ph type="body" idx="47" hasCustomPrompt="1"/>
          </p:nvPr>
        </p:nvSpPr>
        <p:spPr>
          <a:xfrm>
            <a:off x="473102" y="3992779"/>
            <a:ext cx="7032705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1450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DBC2D7F7-6E7E-44B0-9137-6394EDEBD68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3102" y="1756923"/>
            <a:ext cx="7032597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A21BECF-1C2F-4A19-8137-0F48B9B6424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3102" y="3283551"/>
            <a:ext cx="7032597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0247880E-91C6-4030-A719-9DC584A447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3102" y="4850048"/>
            <a:ext cx="7032705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B52D364F-72A4-46BE-A18B-3517A057A5F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73102" y="2136783"/>
            <a:ext cx="7032597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050C5830-E768-414C-8F74-6328F4AA19F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73102" y="3666503"/>
            <a:ext cx="7032597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0F45D579-F485-4F2B-B066-B4F9B33DA8B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102" y="5227116"/>
            <a:ext cx="7032705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itle Placeholder 2">
            <a:extLst>
              <a:ext uri="{FF2B5EF4-FFF2-40B4-BE49-F238E27FC236}">
                <a16:creationId xmlns:a16="http://schemas.microsoft.com/office/drawing/2014/main" id="{35BB5920-8F82-4ED5-ABA9-3217C73A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5940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57"/>
          </p:nvPr>
        </p:nvSpPr>
        <p:spPr>
          <a:xfrm>
            <a:off x="7871125" y="3283265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58"/>
          </p:nvPr>
        </p:nvSpPr>
        <p:spPr>
          <a:xfrm>
            <a:off x="9242725" y="3283265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7505700" y="4049141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8915401" y="4049486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61"/>
          </p:nvPr>
        </p:nvSpPr>
        <p:spPr>
          <a:xfrm>
            <a:off x="7871125" y="4685803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62"/>
          </p:nvPr>
        </p:nvSpPr>
        <p:spPr>
          <a:xfrm>
            <a:off x="9242725" y="4685803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63" hasCustomPrompt="1"/>
          </p:nvPr>
        </p:nvSpPr>
        <p:spPr>
          <a:xfrm>
            <a:off x="7505700" y="5451679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64" hasCustomPrompt="1"/>
          </p:nvPr>
        </p:nvSpPr>
        <p:spPr>
          <a:xfrm>
            <a:off x="8915401" y="5452024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012CF-3C73-0C45-ABD9-90FC1E3C69E2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02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-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1181100"/>
            <a:ext cx="11277599" cy="4914900"/>
          </a:xfrm>
          <a:solidFill>
            <a:schemeClr val="bg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6F8047C7-B1D6-4C30-BD8C-09D9A09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19B9-0479-A445-88B6-B88DF671E8C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55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- Wide with blac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1181100"/>
            <a:ext cx="11277599" cy="49149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6F8047C7-B1D6-4C30-BD8C-09D9A09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19B9-0479-A445-88B6-B88DF671E8C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39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 column -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686301" y="1181100"/>
            <a:ext cx="7048500" cy="5219700"/>
          </a:xfrm>
          <a:solidFill>
            <a:schemeClr val="bg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39A2F253-0BFB-4DB7-AF71-1FBA26C3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0AD17-4CB5-AC4A-AAD4-A8939A1B59A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470C470-4EF5-4D89-A0B3-70C86A843607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65152" y="1181100"/>
            <a:ext cx="4221150" cy="51998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56766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 column - Wider with blac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686301" y="1181100"/>
            <a:ext cx="7048500" cy="52197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39A2F253-0BFB-4DB7-AF71-1FBA26C3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0AD17-4CB5-AC4A-AAD4-A8939A1B59A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470C470-4EF5-4D89-A0B3-70C86A843607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65152" y="1181100"/>
            <a:ext cx="4221150" cy="51998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9912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86A6-1B24-F24E-ACF1-EA03F874140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18052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819900" y="457199"/>
            <a:ext cx="4914900" cy="5923747"/>
          </a:xfrm>
          <a:solidFill>
            <a:schemeClr val="bg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A725FBCD-B594-4CE0-B97E-6B199DCD52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103" y="457200"/>
            <a:ext cx="6346797" cy="1409700"/>
          </a:xfrm>
          <a:prstGeom prst="rect">
            <a:avLst/>
          </a:prstGeom>
        </p:spPr>
        <p:txBody>
          <a:bodyPr vert="horz" lIns="0" tIns="0" rIns="27432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3DBD94-70C4-8646-BE45-F7612087AC4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86132D9-558F-43FA-A358-E04195E8D55B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65151" y="1866900"/>
            <a:ext cx="635474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21160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bg2"/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3C97EDA-C329-4763-94A9-481275DDA967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65151" y="1866900"/>
            <a:ext cx="11269648" cy="4514047"/>
          </a:xfrm>
          <a:prstGeom prst="rect">
            <a:avLst/>
          </a:prstGeom>
        </p:spPr>
        <p:txBody>
          <a:bodyPr vert="horz" wrap="square" lIns="0" tIns="18288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27939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bg2"/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64C69D1-7665-4677-BC3E-0E20C655F8C4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11904" y="1866900"/>
            <a:ext cx="5622896" cy="4514047"/>
          </a:xfrm>
          <a:prstGeom prst="rect">
            <a:avLst/>
          </a:prstGeom>
        </p:spPr>
        <p:txBody>
          <a:bodyPr vert="horz" wrap="square" lIns="0" tIns="182880" rIns="0" bIns="0" rtlCol="0">
            <a:noAutofit/>
          </a:bodyPr>
          <a:lstStyle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buClr>
                <a:schemeClr val="tx1"/>
              </a:buClr>
              <a:defRPr b="0" i="0">
                <a:latin typeface="Segoe UI" charset="0"/>
                <a:ea typeface="Segoe UI" charset="0"/>
                <a:cs typeface="Segoe UI" charset="0"/>
              </a:defRPr>
            </a:lvl5pPr>
            <a:lvl6pPr marL="1965221">
              <a:lnSpc>
                <a:spcPct val="110000"/>
              </a:lnSpc>
              <a:defRPr baseline="300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BCECAC6-5C8B-454E-A52C-D80616B32EC9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65151" y="1866900"/>
            <a:ext cx="5646753" cy="4514047"/>
          </a:xfrm>
          <a:prstGeom prst="rect">
            <a:avLst/>
          </a:prstGeom>
        </p:spPr>
        <p:txBody>
          <a:bodyPr vert="horz" wrap="square" lIns="0" tIns="18288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540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1" y="1181100"/>
            <a:ext cx="11277600" cy="1039586"/>
          </a:xfrm>
          <a:solidFill>
            <a:schemeClr val="bg2"/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API call here</a:t>
            </a:r>
          </a:p>
        </p:txBody>
      </p:sp>
      <p:sp>
        <p:nvSpPr>
          <p:cNvPr id="14" name="Title Placeholder 2">
            <a:extLst>
              <a:ext uri="{FF2B5EF4-FFF2-40B4-BE49-F238E27FC236}">
                <a16:creationId xmlns:a16="http://schemas.microsoft.com/office/drawing/2014/main" id="{9BE0A8BE-2DE1-4F0B-A55F-DCADF0E5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hape 69">
            <a:extLst>
              <a:ext uri="{FF2B5EF4-FFF2-40B4-BE49-F238E27FC236}">
                <a16:creationId xmlns:a16="http://schemas.microsoft.com/office/drawing/2014/main" id="{428E945F-C6CF-114F-9853-8A907768C6C9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0" y="2613661"/>
            <a:ext cx="5638800" cy="662560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dirty="0"/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7E329BEC-C2D0-C143-A502-5AB72E37BFE3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6096001" y="2612046"/>
            <a:ext cx="5638798" cy="662939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D05D2-30AD-CE4A-A02B-114257D5F8C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581DFA-7055-4732-A05C-2E32A0582834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111904" y="3274985"/>
            <a:ext cx="5622896" cy="31059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C8D9B0A-6DBF-44F9-8A59-8CE436F8C287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65151" y="3274985"/>
            <a:ext cx="5646753" cy="31059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38514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3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1" y="1181100"/>
            <a:ext cx="11277600" cy="1409700"/>
          </a:xfrm>
          <a:solidFill>
            <a:schemeClr val="bg2"/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13" name="Title Placeholder 2">
            <a:extLst>
              <a:ext uri="{FF2B5EF4-FFF2-40B4-BE49-F238E27FC236}">
                <a16:creationId xmlns:a16="http://schemas.microsoft.com/office/drawing/2014/main" id="{73E1BA87-D25C-4F80-86CD-39C9FF7C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7231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hape 69">
            <a:extLst>
              <a:ext uri="{FF2B5EF4-FFF2-40B4-BE49-F238E27FC236}">
                <a16:creationId xmlns:a16="http://schemas.microsoft.com/office/drawing/2014/main" id="{BA65E103-69D9-5D45-B5F7-D01042ED1368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0" y="2613661"/>
            <a:ext cx="5638800" cy="1387660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dirty="0"/>
          </a:p>
        </p:txBody>
      </p:sp>
      <p:sp>
        <p:nvSpPr>
          <p:cNvPr id="16" name="Shape 69">
            <a:extLst>
              <a:ext uri="{FF2B5EF4-FFF2-40B4-BE49-F238E27FC236}">
                <a16:creationId xmlns:a16="http://schemas.microsoft.com/office/drawing/2014/main" id="{3AAC50CE-DE03-A34A-8A83-25D7519888FE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6096001" y="2612046"/>
            <a:ext cx="5638798" cy="1388454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5AB7D-B686-4C4C-ACED-3F0D7A4F7378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1B74D50-B0C8-4EC5-BBCB-FF57490D099D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111904" y="4021746"/>
            <a:ext cx="5622896" cy="23592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1B35573-078F-4514-BAB3-8768D60B9FDF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65151" y="4021746"/>
            <a:ext cx="5646753" cy="23592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58778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6" hasCustomPrompt="1"/>
          </p:nvPr>
        </p:nvSpPr>
        <p:spPr>
          <a:xfrm>
            <a:off x="6102108" y="1866900"/>
            <a:ext cx="5623114" cy="716433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hape 69"/>
          <p:cNvSpPr txBox="1">
            <a:spLocks noGrp="1"/>
          </p:cNvSpPr>
          <p:nvPr>
            <p:ph type="body" idx="44" hasCustomPrompt="1"/>
          </p:nvPr>
        </p:nvSpPr>
        <p:spPr>
          <a:xfrm>
            <a:off x="6102108" y="2590800"/>
            <a:ext cx="5624740" cy="685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bg2"/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21DF2AB-6814-A044-92C3-4909B9B4BF2A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02108" y="3276600"/>
            <a:ext cx="5623114" cy="716433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D115A798-134E-9F4A-8926-D90F1F1E0789}"/>
              </a:ext>
            </a:extLst>
          </p:cNvPr>
          <p:cNvSpPr txBox="1">
            <a:spLocks noGrp="1"/>
          </p:cNvSpPr>
          <p:nvPr>
            <p:ph type="body" idx="49" hasCustomPrompt="1"/>
          </p:nvPr>
        </p:nvSpPr>
        <p:spPr>
          <a:xfrm>
            <a:off x="6102108" y="4000500"/>
            <a:ext cx="5624740" cy="6783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9DE6605-90A7-CC4B-B3A0-0B82C572B9D9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096000" y="4678833"/>
            <a:ext cx="5623114" cy="693267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3EEC4BDE-E6C0-654A-B50A-49A221B458B8}"/>
              </a:ext>
            </a:extLst>
          </p:cNvPr>
          <p:cNvSpPr txBox="1">
            <a:spLocks noGrp="1"/>
          </p:cNvSpPr>
          <p:nvPr>
            <p:ph type="body" idx="51" hasCustomPrompt="1"/>
          </p:nvPr>
        </p:nvSpPr>
        <p:spPr>
          <a:xfrm>
            <a:off x="6096000" y="5372101"/>
            <a:ext cx="5624740" cy="723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5720A0F-EAA9-4BF9-A35F-167BE3B19A0A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73103" y="1905000"/>
            <a:ext cx="5630178" cy="4191000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0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0" t="14843" r="43920" b="33780"/>
          <a:stretch/>
        </p:blipFill>
        <p:spPr>
          <a:xfrm>
            <a:off x="6517678" y="1433031"/>
            <a:ext cx="5700644" cy="5429877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09222" y="1839351"/>
            <a:ext cx="5409100" cy="5007646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4ED96F2B-B9BA-4E98-B1E2-09D18F6A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457200"/>
            <a:ext cx="10972800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36E7C6A-A303-4FDB-B6B8-5D88290F2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42502"/>
            <a:ext cx="528074" cy="39031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F176D-9051-CF42-BE22-2BBAB7746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0" t="14843" r="43920" b="33780"/>
          <a:stretch/>
        </p:blipFill>
        <p:spPr>
          <a:xfrm>
            <a:off x="6517678" y="1433031"/>
            <a:ext cx="5700644" cy="542987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85624A1-7981-4C6B-A325-FFA200CB4754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65151" y="1866900"/>
            <a:ext cx="5646753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770833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4" t="14933" r="18506" b="33690"/>
          <a:stretch/>
        </p:blipFill>
        <p:spPr>
          <a:xfrm>
            <a:off x="-1457" y="1414770"/>
            <a:ext cx="5817866" cy="544322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0" y="1827037"/>
            <a:ext cx="5422401" cy="501996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A148A8CD-2643-4A3A-8ACB-8D5DC84BC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457200"/>
            <a:ext cx="10972800" cy="8001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9A58A-9A2E-054F-968B-0EAFEE732C6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F31B0C-2013-F049-8C71-68ECE5AA51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4" t="14933" r="18506" b="33690"/>
          <a:stretch/>
        </p:blipFill>
        <p:spPr>
          <a:xfrm>
            <a:off x="-1457" y="1414770"/>
            <a:ext cx="5817866" cy="5443229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4C2FD0C-70E2-45DE-839E-19D6D5B747D0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096000" y="1866900"/>
            <a:ext cx="5638800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276792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C Screen +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69">
            <a:extLst>
              <a:ext uri="{FF2B5EF4-FFF2-40B4-BE49-F238E27FC236}">
                <a16:creationId xmlns:a16="http://schemas.microsoft.com/office/drawing/2014/main" id="{70591C03-C195-4562-B18E-1D79C2C9AE21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73102" y="3997105"/>
            <a:ext cx="5622898" cy="2325956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19" name="Shape 78">
            <a:extLst>
              <a:ext uri="{FF2B5EF4-FFF2-40B4-BE49-F238E27FC236}">
                <a16:creationId xmlns:a16="http://schemas.microsoft.com/office/drawing/2014/main" id="{71C8E277-7D4C-447B-AFAB-D7CF24D9E342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73102" y="3276599"/>
            <a:ext cx="5622898" cy="720506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0" t="14843" r="43920" b="33780"/>
          <a:stretch/>
        </p:blipFill>
        <p:spPr>
          <a:xfrm>
            <a:off x="6524553" y="1439579"/>
            <a:ext cx="5693769" cy="542332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19900" y="1849235"/>
            <a:ext cx="5398422" cy="4997761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C5D7497-43E0-43D6-8854-1B74C949DE0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82801" y="1183713"/>
            <a:ext cx="2803500" cy="2092885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3E5DE2-86E4-48F3-A62D-D5DF9BDF85B0}"/>
              </a:ext>
            </a:extLst>
          </p:cNvPr>
          <p:cNvCxnSpPr>
            <a:cxnSpLocks/>
          </p:cNvCxnSpPr>
          <p:nvPr/>
        </p:nvCxnSpPr>
        <p:spPr>
          <a:xfrm>
            <a:off x="473102" y="3894138"/>
            <a:ext cx="562289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1" name="Title Placeholder 2">
            <a:extLst>
              <a:ext uri="{FF2B5EF4-FFF2-40B4-BE49-F238E27FC236}">
                <a16:creationId xmlns:a16="http://schemas.microsoft.com/office/drawing/2014/main" id="{266178FF-475A-4E85-B10B-BB484DCB9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79B7A28B-DF7F-46F2-924F-B96EF909C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42502"/>
            <a:ext cx="528074" cy="39031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CD7164-7CA3-9347-9501-D910E9A54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0" t="14843" r="43920" b="33780"/>
          <a:stretch/>
        </p:blipFill>
        <p:spPr>
          <a:xfrm>
            <a:off x="6524553" y="1439579"/>
            <a:ext cx="5693769" cy="54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33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dden slid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7B6D2C-4312-4967-BAAC-9D48AEB848A3}"/>
              </a:ext>
            </a:extLst>
          </p:cNvPr>
          <p:cNvSpPr/>
          <p:nvPr userDrawn="1"/>
        </p:nvSpPr>
        <p:spPr>
          <a:xfrm>
            <a:off x="0" y="6246796"/>
            <a:ext cx="12192000" cy="611204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69540-D041-46CC-B2E2-E9066012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34536-D30D-44F8-BCC3-003C1D55AB01}"/>
              </a:ext>
            </a:extLst>
          </p:cNvPr>
          <p:cNvSpPr txBox="1"/>
          <p:nvPr userDrawn="1"/>
        </p:nvSpPr>
        <p:spPr>
          <a:xfrm>
            <a:off x="105878" y="6306176"/>
            <a:ext cx="4032985" cy="492443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Hidden Slide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1AD671C-BBA0-4AB5-91D7-E4F245ACA4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3102" y="1257300"/>
            <a:ext cx="11261697" cy="4980888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  <a:lvl2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AE94F-5DCA-ED49-8E82-3CDE4E8691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9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A340A-11B1-4D46-BE2D-4B2D31C5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089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Cle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2597647"/>
            <a:ext cx="10553700" cy="1402854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80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664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854319"/>
            <a:ext cx="3543300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9606112" y="5372100"/>
            <a:ext cx="2128688" cy="318060"/>
          </a:xfrm>
          <a:prstGeom prst="rect">
            <a:avLst/>
          </a:prstGeom>
        </p:spPr>
        <p:txBody>
          <a:bodyPr rIns="0" anchor="t" anchorCtr="0"/>
          <a:lstStyle>
            <a:lvl1pPr algn="r">
              <a:defRPr sz="1800" b="1" i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Day Month Year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F18DCE4-9A94-4E0D-A1A1-F6C7301E0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6301" y="5373167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Co-speaker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8F6500-0BE8-4DED-A01D-37810D79CA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6324" y="5851065"/>
            <a:ext cx="3533276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Co-speaker title</a:t>
            </a: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6FCFDA85-7B5A-43B0-8D52-8F256008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0" y="6417267"/>
            <a:ext cx="2133600" cy="364533"/>
          </a:xfrm>
          <a:prstGeom prst="rect">
            <a:avLst/>
          </a:prstGeom>
        </p:spPr>
        <p:txBody>
          <a:bodyPr vert="horz" lIns="91440" tIns="45720" rIns="0" bIns="45720" rtlCol="0" anchor="t"/>
          <a:lstStyle>
            <a:lvl1pPr algn="r">
              <a:defRPr sz="1200">
                <a:solidFill>
                  <a:srgbClr val="B2B2B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hape 78">
            <a:extLst>
              <a:ext uri="{FF2B5EF4-FFF2-40B4-BE49-F238E27FC236}">
                <a16:creationId xmlns:a16="http://schemas.microsoft.com/office/drawing/2014/main" id="{5B62705F-AD52-EB48-85F8-19E8F8A3F041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4000501"/>
            <a:ext cx="10553700" cy="679384"/>
          </a:xfrm>
          <a:prstGeom prst="rect">
            <a:avLst/>
          </a:prstGeom>
        </p:spPr>
        <p:txBody>
          <a:bodyPr vert="horz" lIns="0" tIns="91440" rIns="0" bIns="0" rtlCol="0" anchor="t" anchorCtr="0">
            <a:noAutofit/>
          </a:bodyPr>
          <a:lstStyle>
            <a:lvl1pPr marL="457114" indent="-457114">
              <a:buFont typeface="+mj-lt"/>
              <a:buNone/>
              <a:tabLst>
                <a:tab pos="1828800" algn="l"/>
              </a:tabLst>
              <a:defRPr sz="32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 dirty="0"/>
              <a:t>Sub Title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81351A-A478-41FB-BCD6-2EE0D4E9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/>
          <a:stretch/>
        </p:blipFill>
        <p:spPr>
          <a:xfrm>
            <a:off x="442546" y="255503"/>
            <a:ext cx="1932167" cy="7870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1874D8E-4A3D-473B-A3EF-1ADA39056EA8}"/>
              </a:ext>
            </a:extLst>
          </p:cNvPr>
          <p:cNvSpPr txBox="1"/>
          <p:nvPr userDrawn="1"/>
        </p:nvSpPr>
        <p:spPr>
          <a:xfrm>
            <a:off x="9173029" y="425961"/>
            <a:ext cx="2561771" cy="43088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800" dirty="0"/>
              <a:t>#Integrate2019</a:t>
            </a:r>
          </a:p>
        </p:txBody>
      </p:sp>
    </p:spTree>
    <p:extLst>
      <p:ext uri="{BB962C8B-B14F-4D97-AF65-F5344CB8AC3E}">
        <p14:creationId xmlns:p14="http://schemas.microsoft.com/office/powerpoint/2010/main" val="18117589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Azure ic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D3CEEF9C-DF58-4941-813A-2F778539D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1052"/>
          <a:stretch/>
        </p:blipFill>
        <p:spPr>
          <a:xfrm>
            <a:off x="4603805" y="261809"/>
            <a:ext cx="7588195" cy="6596192"/>
          </a:xfrm>
          <a:prstGeom prst="rect">
            <a:avLst/>
          </a:prstGeom>
        </p:spPr>
      </p:pic>
      <p:sp>
        <p:nvSpPr>
          <p:cNvPr id="16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2597647"/>
            <a:ext cx="10553700" cy="1402854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80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664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854319"/>
            <a:ext cx="3543300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9606112" y="5372100"/>
            <a:ext cx="2128688" cy="318060"/>
          </a:xfrm>
          <a:prstGeom prst="rect">
            <a:avLst/>
          </a:prstGeom>
        </p:spPr>
        <p:txBody>
          <a:bodyPr rIns="0" anchor="t" anchorCtr="0"/>
          <a:lstStyle>
            <a:lvl1pPr algn="r">
              <a:defRPr sz="1800" b="1" i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Day Month Year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F18DCE4-9A94-4E0D-A1A1-F6C7301E0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6301" y="5373167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Co-speaker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8F6500-0BE8-4DED-A01D-37810D79CA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6324" y="5851065"/>
            <a:ext cx="3533276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Co-speaker title</a:t>
            </a: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6FCFDA85-7B5A-43B0-8D52-8F256008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0" y="6417267"/>
            <a:ext cx="2133600" cy="364533"/>
          </a:xfrm>
          <a:prstGeom prst="rect">
            <a:avLst/>
          </a:prstGeom>
        </p:spPr>
        <p:txBody>
          <a:bodyPr vert="horz" lIns="91440" tIns="45720" rIns="0" bIns="45720" rtlCol="0" anchor="t"/>
          <a:lstStyle>
            <a:lvl1pPr algn="r">
              <a:defRPr sz="1200">
                <a:solidFill>
                  <a:srgbClr val="B2B2B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hape 78">
            <a:extLst>
              <a:ext uri="{FF2B5EF4-FFF2-40B4-BE49-F238E27FC236}">
                <a16:creationId xmlns:a16="http://schemas.microsoft.com/office/drawing/2014/main" id="{5B62705F-AD52-EB48-85F8-19E8F8A3F041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4000501"/>
            <a:ext cx="10553700" cy="679384"/>
          </a:xfrm>
          <a:prstGeom prst="rect">
            <a:avLst/>
          </a:prstGeom>
        </p:spPr>
        <p:txBody>
          <a:bodyPr vert="horz" lIns="0" tIns="91440" rIns="0" bIns="0" rtlCol="0" anchor="t" anchorCtr="0">
            <a:noAutofit/>
          </a:bodyPr>
          <a:lstStyle>
            <a:lvl1pPr marL="457114" indent="-457114">
              <a:buFont typeface="+mj-lt"/>
              <a:buNone/>
              <a:tabLst>
                <a:tab pos="1828800" algn="l"/>
              </a:tabLst>
              <a:defRPr sz="32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 dirty="0"/>
              <a:t>Sub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81351A-A478-41FB-BCD6-2EE0D4E9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/>
          <a:stretch/>
        </p:blipFill>
        <p:spPr>
          <a:xfrm>
            <a:off x="442546" y="255503"/>
            <a:ext cx="1932167" cy="7870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6A187C-5682-4A2E-B386-86E2B2831401}"/>
              </a:ext>
            </a:extLst>
          </p:cNvPr>
          <p:cNvSpPr txBox="1"/>
          <p:nvPr userDrawn="1"/>
        </p:nvSpPr>
        <p:spPr>
          <a:xfrm>
            <a:off x="9173029" y="425961"/>
            <a:ext cx="2561771" cy="43088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800" dirty="0"/>
              <a:t>#Integrate2019</a:t>
            </a:r>
          </a:p>
        </p:txBody>
      </p:sp>
    </p:spTree>
    <p:extLst>
      <p:ext uri="{BB962C8B-B14F-4D97-AF65-F5344CB8AC3E}">
        <p14:creationId xmlns:p14="http://schemas.microsoft.com/office/powerpoint/2010/main" val="33785525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Viz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CFCDE27-EDA2-144F-8BC6-6083D6D90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-18000"/>
            <a:alphaModFix amt="20000"/>
          </a:blip>
          <a:srcRect t="12321" r="8879"/>
          <a:stretch/>
        </p:blipFill>
        <p:spPr>
          <a:xfrm>
            <a:off x="5777283" y="0"/>
            <a:ext cx="6414717" cy="6013048"/>
          </a:xfrm>
          <a:prstGeom prst="rect">
            <a:avLst/>
          </a:prstGeom>
        </p:spPr>
      </p:pic>
      <p:sp>
        <p:nvSpPr>
          <p:cNvPr id="16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2597647"/>
            <a:ext cx="10553700" cy="1402854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80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3" name="Shape 78"/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4000501"/>
            <a:ext cx="10553700" cy="679384"/>
          </a:xfrm>
          <a:prstGeom prst="rect">
            <a:avLst/>
          </a:prstGeom>
        </p:spPr>
        <p:txBody>
          <a:bodyPr vert="horz" lIns="0" tIns="91440" rIns="0" bIns="0" rtlCol="0" anchor="t" anchorCtr="0">
            <a:noAutofit/>
          </a:bodyPr>
          <a:lstStyle>
            <a:lvl1pPr marL="457114" indent="-457114">
              <a:buFont typeface="+mj-lt"/>
              <a:buNone/>
              <a:tabLst>
                <a:tab pos="1828800" algn="l"/>
              </a:tabLst>
              <a:defRPr sz="32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 dirty="0"/>
              <a:t>Sub 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664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854319"/>
            <a:ext cx="3543300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9606112" y="5372100"/>
            <a:ext cx="2128688" cy="318060"/>
          </a:xfrm>
          <a:prstGeom prst="rect">
            <a:avLst/>
          </a:prstGeom>
        </p:spPr>
        <p:txBody>
          <a:bodyPr rIns="0" anchor="t" anchorCtr="0"/>
          <a:lstStyle>
            <a:lvl1pPr algn="r">
              <a:defRPr sz="1800" b="1" i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Day Month Year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F18DCE4-9A94-4E0D-A1A1-F6C7301E0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6301" y="5373167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Co-speaker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8F6500-0BE8-4DED-A01D-37810D79CA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6324" y="5851065"/>
            <a:ext cx="3533276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Co-speaker title</a:t>
            </a: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6FCFDA85-7B5A-43B0-8D52-8F256008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0" y="6417267"/>
            <a:ext cx="2133600" cy="364533"/>
          </a:xfrm>
          <a:prstGeom prst="rect">
            <a:avLst/>
          </a:prstGeom>
        </p:spPr>
        <p:txBody>
          <a:bodyPr vert="horz" lIns="91440" tIns="45720" rIns="0" bIns="45720" rtlCol="0" anchor="t"/>
          <a:lstStyle>
            <a:lvl1pPr algn="r">
              <a:defRPr sz="1200">
                <a:solidFill>
                  <a:srgbClr val="B2B2B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81351A-A478-41FB-BCD6-2EE0D4E9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/>
          <a:stretch/>
        </p:blipFill>
        <p:spPr>
          <a:xfrm>
            <a:off x="442546" y="255503"/>
            <a:ext cx="1932167" cy="7870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19B962-92D3-49DE-B29F-9B0A5BFA6107}"/>
              </a:ext>
            </a:extLst>
          </p:cNvPr>
          <p:cNvSpPr txBox="1"/>
          <p:nvPr userDrawn="1"/>
        </p:nvSpPr>
        <p:spPr>
          <a:xfrm>
            <a:off x="9173029" y="425961"/>
            <a:ext cx="2561771" cy="43088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800" dirty="0"/>
              <a:t>#Integrate2019</a:t>
            </a:r>
          </a:p>
        </p:txBody>
      </p:sp>
    </p:spTree>
    <p:extLst>
      <p:ext uri="{BB962C8B-B14F-4D97-AF65-F5344CB8AC3E}">
        <p14:creationId xmlns:p14="http://schemas.microsoft.com/office/powerpoint/2010/main" val="32406238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Viz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34581" r="8298" b="30581"/>
          <a:stretch/>
        </p:blipFill>
        <p:spPr>
          <a:xfrm>
            <a:off x="-463" y="2864734"/>
            <a:ext cx="12213406" cy="3993266"/>
          </a:xfrm>
          <a:prstGeom prst="rect">
            <a:avLst/>
          </a:prstGeom>
        </p:spPr>
      </p:pic>
      <p:sp>
        <p:nvSpPr>
          <p:cNvPr id="16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2597647"/>
            <a:ext cx="10553700" cy="1402854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80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664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854319"/>
            <a:ext cx="3543300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9606112" y="5372100"/>
            <a:ext cx="2128688" cy="318060"/>
          </a:xfrm>
          <a:prstGeom prst="rect">
            <a:avLst/>
          </a:prstGeom>
        </p:spPr>
        <p:txBody>
          <a:bodyPr rIns="0" anchor="t" anchorCtr="0"/>
          <a:lstStyle>
            <a:lvl1pPr algn="r">
              <a:defRPr sz="1800" b="1" i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Day Month Year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F18DCE4-9A94-4E0D-A1A1-F6C7301E0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6301" y="5373167"/>
            <a:ext cx="3543300" cy="422162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Co-speaker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8F6500-0BE8-4DED-A01D-37810D79CA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6324" y="5851065"/>
            <a:ext cx="3533276" cy="318060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Co-speaker title</a:t>
            </a: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6FCFDA85-7B5A-43B0-8D52-8F256008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0" y="6417267"/>
            <a:ext cx="2133600" cy="364533"/>
          </a:xfrm>
          <a:prstGeom prst="rect">
            <a:avLst/>
          </a:prstGeom>
        </p:spPr>
        <p:txBody>
          <a:bodyPr vert="horz" lIns="91440" tIns="45720" rIns="0" bIns="45720" rtlCol="0" anchor="t"/>
          <a:lstStyle>
            <a:lvl1pPr algn="r">
              <a:defRPr sz="1200">
                <a:solidFill>
                  <a:srgbClr val="B2B2B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hape 78">
            <a:extLst>
              <a:ext uri="{FF2B5EF4-FFF2-40B4-BE49-F238E27FC236}">
                <a16:creationId xmlns:a16="http://schemas.microsoft.com/office/drawing/2014/main" id="{5B62705F-AD52-EB48-85F8-19E8F8A3F041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4000501"/>
            <a:ext cx="10553700" cy="679384"/>
          </a:xfrm>
          <a:prstGeom prst="rect">
            <a:avLst/>
          </a:prstGeom>
        </p:spPr>
        <p:txBody>
          <a:bodyPr vert="horz" lIns="0" tIns="91440" rIns="0" bIns="0" rtlCol="0" anchor="t" anchorCtr="0">
            <a:noAutofit/>
          </a:bodyPr>
          <a:lstStyle>
            <a:lvl1pPr marL="457114" indent="-457114">
              <a:buFont typeface="+mj-lt"/>
              <a:buNone/>
              <a:tabLst>
                <a:tab pos="1828800" algn="l"/>
              </a:tabLst>
              <a:defRPr sz="32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 dirty="0"/>
              <a:t>Sub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81351A-A478-41FB-BCD6-2EE0D4E9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/>
          <a:stretch/>
        </p:blipFill>
        <p:spPr>
          <a:xfrm>
            <a:off x="442546" y="255503"/>
            <a:ext cx="1932167" cy="7870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5526A2-884A-4E8A-B692-A5FECF9C5A99}"/>
              </a:ext>
            </a:extLst>
          </p:cNvPr>
          <p:cNvSpPr txBox="1"/>
          <p:nvPr userDrawn="1"/>
        </p:nvSpPr>
        <p:spPr>
          <a:xfrm>
            <a:off x="9173029" y="425961"/>
            <a:ext cx="2561771" cy="43088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800" dirty="0"/>
              <a:t>#Integrate2019</a:t>
            </a:r>
          </a:p>
        </p:txBody>
      </p:sp>
    </p:spTree>
    <p:extLst>
      <p:ext uri="{BB962C8B-B14F-4D97-AF65-F5344CB8AC3E}">
        <p14:creationId xmlns:p14="http://schemas.microsoft.com/office/powerpoint/2010/main" val="11220892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Agenda (Viz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lum bright="-18000"/>
            <a:alphaModFix amt="20000"/>
          </a:blip>
          <a:srcRect t="12321" r="8879"/>
          <a:stretch/>
        </p:blipFill>
        <p:spPr>
          <a:xfrm>
            <a:off x="5777283" y="0"/>
            <a:ext cx="6414717" cy="6013048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0A3B10F-BCBB-9C40-AC34-24E6710740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09166" y="4416070"/>
            <a:ext cx="4225633" cy="2045982"/>
          </a:xfrm>
          <a:prstGeom prst="rect">
            <a:avLst/>
          </a:prstGeom>
        </p:spPr>
        <p:txBody>
          <a:bodyPr lIns="18288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20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2 -</a:t>
            </a:r>
            <a:br>
              <a:rPr lang="en-US" dirty="0"/>
            </a:br>
            <a:r>
              <a:rPr lang="en-US" dirty="0"/>
              <a:t>Could go to 2 lines</a:t>
            </a:r>
          </a:p>
          <a:p>
            <a:pPr lvl="0"/>
            <a:r>
              <a:rPr lang="en-US" dirty="0"/>
              <a:t>Agenda 3</a:t>
            </a:r>
          </a:p>
        </p:txBody>
      </p:sp>
      <p:sp>
        <p:nvSpPr>
          <p:cNvPr id="31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1866900"/>
            <a:ext cx="11277600" cy="140970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lnSpc>
                <a:spcPct val="85000"/>
              </a:lnSpc>
              <a:defRPr sz="60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May Take Two Lines</a:t>
            </a:r>
          </a:p>
        </p:txBody>
      </p:sp>
      <p:sp>
        <p:nvSpPr>
          <p:cNvPr id="32" name="Shape 78"/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3276600"/>
            <a:ext cx="11277600" cy="7239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tabLst>
                <a:tab pos="1828800" algn="l"/>
              </a:tabLst>
              <a:defRPr sz="2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 dirty="0"/>
              <a:t>Sub Title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100"/>
            <a:ext cx="3543300" cy="392510"/>
          </a:xfrm>
          <a:prstGeom prst="rect">
            <a:avLst/>
          </a:prstGeom>
        </p:spPr>
        <p:txBody>
          <a:bodyPr rIns="91440" anchor="b" anchorCtr="0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764610"/>
            <a:ext cx="3543300" cy="318060"/>
          </a:xfrm>
          <a:prstGeom prst="rect">
            <a:avLst/>
          </a:prstGeom>
        </p:spPr>
        <p:txBody>
          <a:bodyPr rIns="91440" anchor="b" anchorCtr="0"/>
          <a:lstStyle>
            <a:lvl1pPr>
              <a:defRPr sz="18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F18DCE4-9A94-4E0D-A1A1-F6C7301E0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00500" y="5372100"/>
            <a:ext cx="3508667" cy="392510"/>
          </a:xfrm>
          <a:prstGeom prst="rect">
            <a:avLst/>
          </a:prstGeom>
        </p:spPr>
        <p:txBody>
          <a:bodyPr rIns="91440" anchor="b" anchorCtr="0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Co-speaker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E8F6500-0BE8-4DED-A01D-37810D79CA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0501" y="5764610"/>
            <a:ext cx="3508666" cy="318060"/>
          </a:xfrm>
          <a:prstGeom prst="rect">
            <a:avLst/>
          </a:prstGeom>
        </p:spPr>
        <p:txBody>
          <a:bodyPr anchor="b" anchorCtr="0"/>
          <a:lstStyle>
            <a:lvl1pPr>
              <a:defRPr sz="18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Co-speaker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F78DAC-1D16-F44B-8C69-4EF798092D9B}"/>
              </a:ext>
            </a:extLst>
          </p:cNvPr>
          <p:cNvCxnSpPr>
            <a:cxnSpLocks/>
          </p:cNvCxnSpPr>
          <p:nvPr userDrawn="1"/>
        </p:nvCxnSpPr>
        <p:spPr>
          <a:xfrm>
            <a:off x="7509166" y="4416070"/>
            <a:ext cx="0" cy="204598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3715C-ACC3-A74C-AF99-A23185CB551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200" y="4644415"/>
            <a:ext cx="723900" cy="7239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200" b="0"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A01D6265-C0A3-A24A-BA21-3D49432304F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010628" y="4630768"/>
            <a:ext cx="723900" cy="7239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200" b="0"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81351A-A478-41FB-BCD6-2EE0D4E9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/>
          <a:stretch/>
        </p:blipFill>
        <p:spPr>
          <a:xfrm>
            <a:off x="442546" y="255503"/>
            <a:ext cx="1932167" cy="7870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60882B-83B7-4EA4-B6A8-0606DFE7D7B7}"/>
              </a:ext>
            </a:extLst>
          </p:cNvPr>
          <p:cNvSpPr txBox="1"/>
          <p:nvPr userDrawn="1"/>
        </p:nvSpPr>
        <p:spPr>
          <a:xfrm>
            <a:off x="9173029" y="425961"/>
            <a:ext cx="2561771" cy="43088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800" dirty="0"/>
              <a:t>#Integrate2019</a:t>
            </a:r>
          </a:p>
        </p:txBody>
      </p:sp>
    </p:spTree>
    <p:extLst>
      <p:ext uri="{BB962C8B-B14F-4D97-AF65-F5344CB8AC3E}">
        <p14:creationId xmlns:p14="http://schemas.microsoft.com/office/powerpoint/2010/main" val="32363724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Agenda (Viz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E6DEDFF-894F-394F-8931-EC56C5D3D6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34581" r="8298" b="30581"/>
          <a:stretch/>
        </p:blipFill>
        <p:spPr>
          <a:xfrm>
            <a:off x="-463" y="2864734"/>
            <a:ext cx="12213406" cy="3993266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0A3B10F-BCBB-9C40-AC34-24E6710740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09166" y="4416070"/>
            <a:ext cx="4225633" cy="2045982"/>
          </a:xfrm>
          <a:prstGeom prst="rect">
            <a:avLst/>
          </a:prstGeom>
        </p:spPr>
        <p:txBody>
          <a:bodyPr lIns="18288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20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2 -</a:t>
            </a:r>
            <a:br>
              <a:rPr lang="en-US" dirty="0"/>
            </a:br>
            <a:r>
              <a:rPr lang="en-US" dirty="0"/>
              <a:t>Could go to 2 lines</a:t>
            </a:r>
          </a:p>
          <a:p>
            <a:pPr lvl="0"/>
            <a:r>
              <a:rPr lang="en-US" dirty="0"/>
              <a:t>Agenda 3</a:t>
            </a:r>
          </a:p>
        </p:txBody>
      </p:sp>
      <p:sp>
        <p:nvSpPr>
          <p:cNvPr id="31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1866900"/>
            <a:ext cx="11277600" cy="140970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lnSpc>
                <a:spcPct val="85000"/>
              </a:lnSpc>
              <a:defRPr sz="6000" b="1" i="0" baseline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May Take Two Lines</a:t>
            </a:r>
          </a:p>
        </p:txBody>
      </p:sp>
      <p:sp>
        <p:nvSpPr>
          <p:cNvPr id="32" name="Shape 78"/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3276600"/>
            <a:ext cx="11277600" cy="7239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tabLst>
                <a:tab pos="1828800" algn="l"/>
              </a:tabLst>
              <a:defRPr sz="2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 dirty="0"/>
              <a:t>Sub Title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100"/>
            <a:ext cx="3543300" cy="392510"/>
          </a:xfrm>
          <a:prstGeom prst="rect">
            <a:avLst/>
          </a:prstGeom>
        </p:spPr>
        <p:txBody>
          <a:bodyPr rIns="91440" anchor="b" anchorCtr="0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764610"/>
            <a:ext cx="3543300" cy="318060"/>
          </a:xfrm>
          <a:prstGeom prst="rect">
            <a:avLst/>
          </a:prstGeom>
        </p:spPr>
        <p:txBody>
          <a:bodyPr rIns="91440" anchor="b" anchorCtr="0"/>
          <a:lstStyle>
            <a:lvl1pPr>
              <a:defRPr sz="18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F18DCE4-9A94-4E0D-A1A1-F6C7301E0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00501" y="5372100"/>
            <a:ext cx="3508666" cy="392510"/>
          </a:xfrm>
          <a:prstGeom prst="rect">
            <a:avLst/>
          </a:prstGeom>
        </p:spPr>
        <p:txBody>
          <a:bodyPr rIns="91440" anchor="b" anchorCtr="0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Co-speaker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E8F6500-0BE8-4DED-A01D-37810D79CA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33039" y="5764610"/>
            <a:ext cx="3476127" cy="318060"/>
          </a:xfrm>
          <a:prstGeom prst="rect">
            <a:avLst/>
          </a:prstGeom>
        </p:spPr>
        <p:txBody>
          <a:bodyPr anchor="b" anchorCtr="0"/>
          <a:lstStyle>
            <a:lvl1pPr>
              <a:defRPr sz="18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Co-speaker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F78DAC-1D16-F44B-8C69-4EF798092D9B}"/>
              </a:ext>
            </a:extLst>
          </p:cNvPr>
          <p:cNvCxnSpPr>
            <a:cxnSpLocks/>
          </p:cNvCxnSpPr>
          <p:nvPr userDrawn="1"/>
        </p:nvCxnSpPr>
        <p:spPr>
          <a:xfrm>
            <a:off x="7509166" y="4416070"/>
            <a:ext cx="0" cy="204598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3715C-ACC3-A74C-AF99-A23185CB551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200" y="4644415"/>
            <a:ext cx="723900" cy="7239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200" b="0"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A01D6265-C0A3-A24A-BA21-3D49432304F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010628" y="4630768"/>
            <a:ext cx="723900" cy="7239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200" b="0"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81351A-A478-41FB-BCD6-2EE0D4E9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/>
          <a:stretch/>
        </p:blipFill>
        <p:spPr>
          <a:xfrm>
            <a:off x="442546" y="255503"/>
            <a:ext cx="1932167" cy="7870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7A9D49-60AB-47C2-B07A-C232FA94E77D}"/>
              </a:ext>
            </a:extLst>
          </p:cNvPr>
          <p:cNvSpPr txBox="1"/>
          <p:nvPr userDrawn="1"/>
        </p:nvSpPr>
        <p:spPr>
          <a:xfrm>
            <a:off x="9173029" y="425961"/>
            <a:ext cx="2561771" cy="43088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800" dirty="0"/>
              <a:t>#Integrate2019</a:t>
            </a:r>
          </a:p>
        </p:txBody>
      </p:sp>
    </p:spTree>
    <p:extLst>
      <p:ext uri="{BB962C8B-B14F-4D97-AF65-F5344CB8AC3E}">
        <p14:creationId xmlns:p14="http://schemas.microsoft.com/office/powerpoint/2010/main" val="2141570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Cle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3">
            <a:extLst>
              <a:ext uri="{FF2B5EF4-FFF2-40B4-BE49-F238E27FC236}">
                <a16:creationId xmlns:a16="http://schemas.microsoft.com/office/drawing/2014/main" id="{6037461D-632E-404D-BB75-731493EDC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36" y="3276601"/>
            <a:ext cx="9195564" cy="14024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10" name="Shape 78">
            <a:extLst>
              <a:ext uri="{FF2B5EF4-FFF2-40B4-BE49-F238E27FC236}">
                <a16:creationId xmlns:a16="http://schemas.microsoft.com/office/drawing/2014/main" id="{02FD2D8F-4FAF-48C2-B9C9-6D1822EE9549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62960" y="2590800"/>
            <a:ext cx="8452440" cy="6858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defRPr sz="2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A6C5B0-D99B-9745-B65C-48225644DEF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976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(Viz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5" t="28088" r="35852" b="29133"/>
          <a:stretch/>
        </p:blipFill>
        <p:spPr>
          <a:xfrm rot="16200000">
            <a:off x="5168479" y="-165524"/>
            <a:ext cx="6858002" cy="7189045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6037461D-632E-404D-BB75-731493EDC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36" y="3276601"/>
            <a:ext cx="9195564" cy="14024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10" name="Shape 78">
            <a:extLst>
              <a:ext uri="{FF2B5EF4-FFF2-40B4-BE49-F238E27FC236}">
                <a16:creationId xmlns:a16="http://schemas.microsoft.com/office/drawing/2014/main" id="{02FD2D8F-4FAF-48C2-B9C9-6D1822EE9549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62960" y="2590800"/>
            <a:ext cx="8452440" cy="6858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defRPr sz="2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A6C5B0-D99B-9745-B65C-48225644DEF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046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Viz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786E81-E6CB-644F-A2CF-67E98B2C4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3000"/>
            <a:alphaModFix amt="8000"/>
          </a:blip>
          <a:stretch>
            <a:fillRect/>
          </a:stretch>
        </p:blipFill>
        <p:spPr>
          <a:xfrm>
            <a:off x="5813611" y="115747"/>
            <a:ext cx="6014762" cy="6439596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6037461D-632E-404D-BB75-731493EDC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36" y="3276601"/>
            <a:ext cx="9195564" cy="14024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10" name="Shape 78">
            <a:extLst>
              <a:ext uri="{FF2B5EF4-FFF2-40B4-BE49-F238E27FC236}">
                <a16:creationId xmlns:a16="http://schemas.microsoft.com/office/drawing/2014/main" id="{02FD2D8F-4FAF-48C2-B9C9-6D1822EE9549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62960" y="2590800"/>
            <a:ext cx="8452440" cy="6858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defRPr sz="2400" b="0" i="0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lvl="0" indent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B1D9C-4A07-1A4E-8C31-FDBDD36F191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448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+ Index (Cle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3">
            <a:extLst>
              <a:ext uri="{FF2B5EF4-FFF2-40B4-BE49-F238E27FC236}">
                <a16:creationId xmlns:a16="http://schemas.microsoft.com/office/drawing/2014/main" id="{6037461D-632E-404D-BB75-731493EDC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36" y="3276601"/>
            <a:ext cx="9195564" cy="14024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10" name="Shape 78">
            <a:extLst>
              <a:ext uri="{FF2B5EF4-FFF2-40B4-BE49-F238E27FC236}">
                <a16:creationId xmlns:a16="http://schemas.microsoft.com/office/drawing/2014/main" id="{02FD2D8F-4FAF-48C2-B9C9-6D1822EE9549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62960" y="2590800"/>
            <a:ext cx="8452440" cy="6858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defRPr sz="2400" b="0" i="0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lvl="0" indent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C3935E-1AD6-2C48-9FC4-9A48E6D6824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09166" y="4416070"/>
            <a:ext cx="4225633" cy="2045982"/>
          </a:xfrm>
          <a:prstGeom prst="rect">
            <a:avLst/>
          </a:prstGeom>
        </p:spPr>
        <p:txBody>
          <a:bodyPr lIns="18288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20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Contents of this section go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757CA4-1FCF-A447-967E-3A3240DB80B6}"/>
              </a:ext>
            </a:extLst>
          </p:cNvPr>
          <p:cNvCxnSpPr>
            <a:cxnSpLocks/>
          </p:cNvCxnSpPr>
          <p:nvPr userDrawn="1"/>
        </p:nvCxnSpPr>
        <p:spPr>
          <a:xfrm>
            <a:off x="7509166" y="4416070"/>
            <a:ext cx="0" cy="204598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A6C5B0-D99B-9745-B65C-48225644DEF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93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lant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F47F45D9-95A5-4648-AE3A-82DCC6FFC5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29528" y="0"/>
            <a:ext cx="7662472" cy="6858000"/>
          </a:xfrm>
          <a:custGeom>
            <a:avLst/>
            <a:gdLst>
              <a:gd name="connsiteX0" fmla="*/ 0 w 5638800"/>
              <a:gd name="connsiteY0" fmla="*/ 0 h 6858000"/>
              <a:gd name="connsiteX1" fmla="*/ 5638800 w 5638800"/>
              <a:gd name="connsiteY1" fmla="*/ 0 h 6858000"/>
              <a:gd name="connsiteX2" fmla="*/ 5638800 w 5638800"/>
              <a:gd name="connsiteY2" fmla="*/ 6858000 h 6858000"/>
              <a:gd name="connsiteX3" fmla="*/ 0 w 5638800"/>
              <a:gd name="connsiteY3" fmla="*/ 6858000 h 6858000"/>
              <a:gd name="connsiteX4" fmla="*/ 0 w 5638800"/>
              <a:gd name="connsiteY4" fmla="*/ 0 h 6858000"/>
              <a:gd name="connsiteX0" fmla="*/ 2023672 w 7662472"/>
              <a:gd name="connsiteY0" fmla="*/ 0 h 6858000"/>
              <a:gd name="connsiteX1" fmla="*/ 7662472 w 7662472"/>
              <a:gd name="connsiteY1" fmla="*/ 0 h 6858000"/>
              <a:gd name="connsiteX2" fmla="*/ 7662472 w 7662472"/>
              <a:gd name="connsiteY2" fmla="*/ 6858000 h 6858000"/>
              <a:gd name="connsiteX3" fmla="*/ 0 w 7662472"/>
              <a:gd name="connsiteY3" fmla="*/ 6843010 h 6858000"/>
              <a:gd name="connsiteX4" fmla="*/ 2023672 w 76624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72" h="6858000">
                <a:moveTo>
                  <a:pt x="2023672" y="0"/>
                </a:moveTo>
                <a:lnTo>
                  <a:pt x="7662472" y="0"/>
                </a:lnTo>
                <a:lnTo>
                  <a:pt x="7662472" y="6858000"/>
                </a:lnTo>
                <a:lnTo>
                  <a:pt x="0" y="6843010"/>
                </a:lnTo>
                <a:lnTo>
                  <a:pt x="2023672" y="0"/>
                </a:lnTo>
                <a:close/>
              </a:path>
            </a:pathLst>
          </a:custGeom>
          <a:noFill/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4" name="Title Placeholder 2">
            <a:extLst>
              <a:ext uri="{FF2B5EF4-FFF2-40B4-BE49-F238E27FC236}">
                <a16:creationId xmlns:a16="http://schemas.microsoft.com/office/drawing/2014/main" id="{871EF881-5E89-4644-A1E8-CF4882056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5638800" cy="14097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BF09F98-AD56-4DD4-83C9-B72AC6215059}"/>
              </a:ext>
            </a:extLst>
          </p:cNvPr>
          <p:cNvSpPr txBox="1">
            <a:spLocks/>
          </p:cNvSpPr>
          <p:nvPr userDrawn="1"/>
        </p:nvSpPr>
        <p:spPr>
          <a:xfrm>
            <a:off x="1" y="6400032"/>
            <a:ext cx="528074" cy="266241"/>
          </a:xfrm>
          <a:prstGeom prst="rect">
            <a:avLst/>
          </a:prstGeom>
        </p:spPr>
        <p:txBody>
          <a:bodyPr vert="horz" lIns="91440" tIns="45720" rIns="182880" bIns="182880" rtlCol="0" anchor="t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BBD8D9-29AA-4D60-87D3-27E8B624235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2" y="1866900"/>
            <a:ext cx="5638798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98736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+ Index (Viz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5" t="28088" r="35852" b="29133"/>
          <a:stretch/>
        </p:blipFill>
        <p:spPr>
          <a:xfrm rot="16200000">
            <a:off x="5168479" y="-165524"/>
            <a:ext cx="6858002" cy="7189045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6037461D-632E-404D-BB75-731493EDC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36" y="3276601"/>
            <a:ext cx="9195564" cy="14024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10" name="Shape 78">
            <a:extLst>
              <a:ext uri="{FF2B5EF4-FFF2-40B4-BE49-F238E27FC236}">
                <a16:creationId xmlns:a16="http://schemas.microsoft.com/office/drawing/2014/main" id="{02FD2D8F-4FAF-48C2-B9C9-6D1822EE9549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62960" y="2590800"/>
            <a:ext cx="8452440" cy="6858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defRPr sz="2400" b="0" i="0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lvl="0" indent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C3935E-1AD6-2C48-9FC4-9A48E6D6824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09166" y="4416070"/>
            <a:ext cx="4225633" cy="2045982"/>
          </a:xfrm>
          <a:prstGeom prst="rect">
            <a:avLst/>
          </a:prstGeom>
        </p:spPr>
        <p:txBody>
          <a:bodyPr lIns="18288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20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Contents of this section go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757CA4-1FCF-A447-967E-3A3240DB80B6}"/>
              </a:ext>
            </a:extLst>
          </p:cNvPr>
          <p:cNvCxnSpPr>
            <a:cxnSpLocks/>
          </p:cNvCxnSpPr>
          <p:nvPr userDrawn="1"/>
        </p:nvCxnSpPr>
        <p:spPr>
          <a:xfrm>
            <a:off x="7509166" y="4416070"/>
            <a:ext cx="0" cy="204598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A6C5B0-D99B-9745-B65C-48225644DEF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66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+ Index (Viz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786E81-E6CB-644F-A2CF-67E98B2C4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3000"/>
            <a:alphaModFix amt="8000"/>
          </a:blip>
          <a:stretch>
            <a:fillRect/>
          </a:stretch>
        </p:blipFill>
        <p:spPr>
          <a:xfrm>
            <a:off x="5813611" y="115747"/>
            <a:ext cx="6014762" cy="6439596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6037461D-632E-404D-BB75-731493EDC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36" y="3276601"/>
            <a:ext cx="9195564" cy="14024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10" name="Shape 78">
            <a:extLst>
              <a:ext uri="{FF2B5EF4-FFF2-40B4-BE49-F238E27FC236}">
                <a16:creationId xmlns:a16="http://schemas.microsoft.com/office/drawing/2014/main" id="{02FD2D8F-4FAF-48C2-B9C9-6D1822EE9549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62960" y="2590800"/>
            <a:ext cx="8452440" cy="6858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457114" indent="-457114">
              <a:buFont typeface="+mj-lt"/>
              <a:buNone/>
              <a:defRPr sz="2400" b="0" i="0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lvl="0" indent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C3935E-1AD6-2C48-9FC4-9A48E6D6824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09166" y="4416070"/>
            <a:ext cx="4225633" cy="2045982"/>
          </a:xfrm>
          <a:prstGeom prst="rect">
            <a:avLst/>
          </a:prstGeom>
        </p:spPr>
        <p:txBody>
          <a:bodyPr lIns="18288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20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Contents of this section </a:t>
            </a:r>
            <a:r>
              <a:rPr lang="en-US"/>
              <a:t>go here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757CA4-1FCF-A447-967E-3A3240DB80B6}"/>
              </a:ext>
            </a:extLst>
          </p:cNvPr>
          <p:cNvCxnSpPr>
            <a:cxnSpLocks/>
          </p:cNvCxnSpPr>
          <p:nvPr userDrawn="1"/>
        </p:nvCxnSpPr>
        <p:spPr>
          <a:xfrm>
            <a:off x="7509166" y="4416070"/>
            <a:ext cx="0" cy="204598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B1D9C-4A07-1A4E-8C31-FDBDD36F191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32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3">
            <a:extLst>
              <a:ext uri="{FF2B5EF4-FFF2-40B4-BE49-F238E27FC236}">
                <a16:creationId xmlns:a16="http://schemas.microsoft.com/office/drawing/2014/main" id="{FB11FEBD-5C2F-4BE7-BB21-A5DB64908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142" y="2590800"/>
            <a:ext cx="10601757" cy="99063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24" name="Shape 78">
            <a:extLst>
              <a:ext uri="{FF2B5EF4-FFF2-40B4-BE49-F238E27FC236}">
                <a16:creationId xmlns:a16="http://schemas.microsoft.com/office/drawing/2014/main" id="{BAAE8EAD-16BA-4B71-B2FF-661EA6C64800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57200" y="3581431"/>
            <a:ext cx="10553700" cy="4247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457114" indent="-457114">
              <a:buFont typeface="+mj-lt"/>
              <a:buNone/>
              <a:defRPr sz="28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 indent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1413CC7-FF34-4272-956B-B08BCBB287F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5372100"/>
            <a:ext cx="3773917" cy="405258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FC9AA33-9990-4126-B01B-6E5F8AB46A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5837035"/>
            <a:ext cx="3773917" cy="330008"/>
          </a:xfrm>
          <a:prstGeom prst="rect">
            <a:avLst/>
          </a:prstGeom>
        </p:spPr>
        <p:txBody>
          <a:bodyPr anchor="b"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2C2356-D61D-0A43-A1C6-D11A93A3A50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0820401" y="6442502"/>
            <a:ext cx="1370634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212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! | Q+A | Contact | 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6095999" y="1181100"/>
            <a:ext cx="5638801" cy="4914900"/>
          </a:xfrm>
        </p:spPr>
        <p:txBody>
          <a:bodyPr lIns="274320" tIns="0" rIns="0" anchor="ctr" anchorCtr="0">
            <a:normAutofit/>
          </a:bodyPr>
          <a:lstStyle>
            <a:lvl1pPr>
              <a:spcAft>
                <a:spcPts val="600"/>
              </a:spcAft>
              <a:defRPr b="1" i="0">
                <a:latin typeface="Segoe UI Semibold" charset="0"/>
                <a:ea typeface="Segoe UI Semibold" charset="0"/>
                <a:cs typeface="Segoe UI Semibold" charset="0"/>
              </a:defRPr>
            </a:lvl1pPr>
            <a:lvl2pPr>
              <a:spcAft>
                <a:spcPts val="600"/>
              </a:spcAft>
              <a:buClrTx/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buClrTx/>
              <a:defRPr sz="20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buClrTx/>
              <a:defRPr sz="20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buClrTx/>
              <a:defRPr sz="1400" b="0" i="0">
                <a:solidFill>
                  <a:srgbClr val="D2D2D2"/>
                </a:solidFill>
                <a:latin typeface="Segoe UI" charset="0"/>
                <a:ea typeface="Segoe UI" charset="0"/>
                <a:cs typeface="Segoe U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638800" cy="723900"/>
          </a:xfrm>
        </p:spPr>
        <p:txBody>
          <a:bodyPr/>
          <a:lstStyle>
            <a:lvl1pPr>
              <a:defRPr b="1" i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sz="4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rPr>
              <a:t>Q+A</a:t>
            </a:r>
            <a:r>
              <a:rPr lang="en-US" sz="4400" b="1" i="0" baseline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rPr>
              <a:t> </a:t>
            </a:r>
            <a:r>
              <a:rPr lang="en-US" sz="4400" b="1" i="0" baseline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rPr>
              <a:t>|</a:t>
            </a:r>
            <a:r>
              <a:rPr lang="en-US" sz="4400" b="1" i="0" baseline="0" dirty="0">
                <a:solidFill>
                  <a:schemeClr val="tx2"/>
                </a:solidFill>
                <a:latin typeface="Segoe UI Semibold" charset="0"/>
                <a:ea typeface="Segoe UI Semibold" charset="0"/>
                <a:cs typeface="Segoe UI Semibold" charset="0"/>
              </a:rPr>
              <a:t> </a:t>
            </a:r>
            <a:r>
              <a:rPr lang="en-US" sz="4400" b="1" i="0" baseline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rPr>
              <a:t>Thank you!</a:t>
            </a:r>
            <a:endParaRPr lang="en-US" sz="4400" b="1" i="0" dirty="0">
              <a:solidFill>
                <a:schemeClr val="tx1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cxnSp>
        <p:nvCxnSpPr>
          <p:cNvPr id="4" name="Straight Connector 3"/>
          <p:cNvCxnSpPr>
            <a:cxnSpLocks/>
          </p:cNvCxnSpPr>
          <p:nvPr userDrawn="1"/>
        </p:nvCxnSpPr>
        <p:spPr>
          <a:xfrm>
            <a:off x="6096000" y="1181100"/>
            <a:ext cx="0" cy="49149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DABAB-52C7-7E48-B9B1-C0740F8CB3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3359C7-D4E2-44EB-BFB9-83B13AD090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" y="5152602"/>
            <a:ext cx="3513311" cy="471699"/>
          </a:xfrm>
        </p:spPr>
        <p:txBody>
          <a:bodyPr/>
          <a:lstStyle>
            <a:lvl1pPr>
              <a:defRPr sz="2400" b="1" i="0"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25D7F76-CA4B-43EC-AC3B-BA75576CA8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199" y="5624301"/>
            <a:ext cx="3513311" cy="471699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</p:spTree>
    <p:extLst>
      <p:ext uri="{BB962C8B-B14F-4D97-AF65-F5344CB8AC3E}">
        <p14:creationId xmlns:p14="http://schemas.microsoft.com/office/powerpoint/2010/main" val="40146658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(Data Viz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/>
          <a:stretch/>
        </p:blipFill>
        <p:spPr>
          <a:xfrm>
            <a:off x="411646" y="2839452"/>
            <a:ext cx="3924282" cy="159850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CD2D2BF-BCAB-4D60-84D5-268B210223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9012" y="6210236"/>
            <a:ext cx="57355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defTabSz="914088">
              <a:defRPr/>
            </a:pPr>
            <a:r>
              <a:rPr lang="en-US" sz="1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rPr>
              <a:t>© Copyright Microsoft Corporation. All rights reserved.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lum bright="13000"/>
            <a:alphaModFix amt="8000"/>
          </a:blip>
          <a:stretch>
            <a:fillRect/>
          </a:stretch>
        </p:blipFill>
        <p:spPr>
          <a:xfrm rot="17100000">
            <a:off x="5938657" y="-187673"/>
            <a:ext cx="6014762" cy="64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483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(Cle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4C959DC-72E4-47D6-8569-7330C93B19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9012" y="6210236"/>
            <a:ext cx="57355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defTabSz="914088">
              <a:defRPr/>
            </a:pPr>
            <a:r>
              <a:rPr lang="en-US" sz="1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rPr>
              <a:t>© Copyright Microsoft Corporation. All rights reserved.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4684F-B256-4B3D-8CF8-E3919E085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/>
          <a:stretch/>
        </p:blipFill>
        <p:spPr>
          <a:xfrm>
            <a:off x="411646" y="2839452"/>
            <a:ext cx="3924282" cy="15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414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113C26-A8A0-4F58-A696-C6742A57B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789" y="3029995"/>
            <a:ext cx="9630389" cy="1793104"/>
          </a:xfr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5F1894-96E2-48F0-A169-FCB4C6B3E9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841" y="4847660"/>
            <a:ext cx="9602819" cy="745370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46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841" y="4847661"/>
            <a:ext cx="9609045" cy="727892"/>
          </a:xfrm>
        </p:spPr>
        <p:txBody>
          <a:bodyPr/>
          <a:lstStyle>
            <a:lvl1pPr>
              <a:defRPr sz="1765">
                <a:solidFill>
                  <a:schemeClr val="bg1"/>
                </a:solidFill>
              </a:defRPr>
            </a:lvl1pPr>
            <a:lvl2pPr>
              <a:defRPr sz="1765">
                <a:solidFill>
                  <a:schemeClr val="bg1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91" y="3029995"/>
            <a:ext cx="9630389" cy="1793104"/>
          </a:xfr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3" y="473796"/>
            <a:ext cx="1335673" cy="19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47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12436475" cy="69945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26424" y="2128263"/>
            <a:ext cx="7477989" cy="3586208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252" y="4495237"/>
            <a:ext cx="6507352" cy="727892"/>
          </a:xfrm>
        </p:spPr>
        <p:txBody>
          <a:bodyPr/>
          <a:lstStyle>
            <a:lvl1pPr>
              <a:defRPr sz="1765">
                <a:solidFill>
                  <a:schemeClr val="bg1"/>
                </a:solidFill>
              </a:defRPr>
            </a:lvl1pPr>
            <a:lvl2pPr>
              <a:defRPr sz="1765">
                <a:solidFill>
                  <a:schemeClr val="bg1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802" y="2677570"/>
            <a:ext cx="6564802" cy="1793104"/>
          </a:xfr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0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28681" y="2161468"/>
            <a:ext cx="7477989" cy="3586208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252" y="4495237"/>
            <a:ext cx="6507352" cy="724246"/>
          </a:xfrm>
        </p:spPr>
        <p:txBody>
          <a:bodyPr/>
          <a:lstStyle>
            <a:lvl1pPr>
              <a:defRPr sz="1765">
                <a:solidFill>
                  <a:schemeClr val="tx1"/>
                </a:solidFill>
              </a:defRPr>
            </a:lvl1pPr>
            <a:lvl2pPr>
              <a:defRPr sz="1765">
                <a:solidFill>
                  <a:schemeClr val="tx1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802" y="2677570"/>
            <a:ext cx="6564802" cy="1793104"/>
          </a:xfr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4915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lante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A340A-11B1-4D46-BE2D-4B2D31C5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DD21F8-4159-4A66-BDF8-AFEDA3479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57200"/>
            <a:ext cx="5638800" cy="1409699"/>
          </a:xfrm>
          <a:prstGeom prst="rect">
            <a:avLst/>
          </a:prstGeom>
        </p:spPr>
        <p:txBody>
          <a:bodyPr lIns="274320" r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FC412D9-CA04-44CF-B8DB-95E7E19204D5}"/>
              </a:ext>
            </a:extLst>
          </p:cNvPr>
          <p:cNvSpPr txBox="1">
            <a:spLocks/>
          </p:cNvSpPr>
          <p:nvPr userDrawn="1"/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 vert="horz" lIns="91440" tIns="45720" rIns="182880" bIns="18288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CA683ED-48AE-4856-826D-F28B2D0ECF5C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27432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6E31588E-9179-43F4-987F-E4B7A61DB4F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-3142" y="0"/>
            <a:ext cx="6806152" cy="6858000"/>
          </a:xfrm>
          <a:custGeom>
            <a:avLst/>
            <a:gdLst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5847905 w 5847905"/>
              <a:gd name="connsiteY2" fmla="*/ 6849376 h 6849376"/>
              <a:gd name="connsiteX3" fmla="*/ 0 w 5847905"/>
              <a:gd name="connsiteY3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703805 w 5847905"/>
              <a:gd name="connsiteY2" fmla="*/ 708068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7148223 h 7148223"/>
              <a:gd name="connsiteX1" fmla="*/ 0 w 5847905"/>
              <a:gd name="connsiteY1" fmla="*/ 298847 h 7148223"/>
              <a:gd name="connsiteX2" fmla="*/ 4967416 w 5847905"/>
              <a:gd name="connsiteY2" fmla="*/ 314937 h 7148223"/>
              <a:gd name="connsiteX3" fmla="*/ 5847905 w 5847905"/>
              <a:gd name="connsiteY3" fmla="*/ 7148223 h 7148223"/>
              <a:gd name="connsiteX4" fmla="*/ 0 w 5847905"/>
              <a:gd name="connsiteY4" fmla="*/ 7148223 h 7148223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95698 w 5847905"/>
              <a:gd name="connsiteY2" fmla="*/ 4137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7282258"/>
              <a:gd name="connsiteY0" fmla="*/ 6849376 h 6855353"/>
              <a:gd name="connsiteX1" fmla="*/ 0 w 7282258"/>
              <a:gd name="connsiteY1" fmla="*/ 0 h 6855353"/>
              <a:gd name="connsiteX2" fmla="*/ 4895698 w 7282258"/>
              <a:gd name="connsiteY2" fmla="*/ 4137 h 6855353"/>
              <a:gd name="connsiteX3" fmla="*/ 7282258 w 7282258"/>
              <a:gd name="connsiteY3" fmla="*/ 6855353 h 6855353"/>
              <a:gd name="connsiteX4" fmla="*/ 0 w 7282258"/>
              <a:gd name="connsiteY4" fmla="*/ 6849376 h 6855353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3400 h 6849376"/>
              <a:gd name="connsiteX4" fmla="*/ 0 w 7276282"/>
              <a:gd name="connsiteY4" fmla="*/ 6849376 h 6849376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9376 h 6849376"/>
              <a:gd name="connsiteX4" fmla="*/ 0 w 7276282"/>
              <a:gd name="connsiteY4" fmla="*/ 6849376 h 6849376"/>
              <a:gd name="connsiteX0" fmla="*/ 0 w 7264329"/>
              <a:gd name="connsiteY0" fmla="*/ 6849376 h 6861329"/>
              <a:gd name="connsiteX1" fmla="*/ 0 w 7264329"/>
              <a:gd name="connsiteY1" fmla="*/ 0 h 6861329"/>
              <a:gd name="connsiteX2" fmla="*/ 4895698 w 7264329"/>
              <a:gd name="connsiteY2" fmla="*/ 4137 h 6861329"/>
              <a:gd name="connsiteX3" fmla="*/ 7264329 w 7264329"/>
              <a:gd name="connsiteY3" fmla="*/ 6861329 h 6861329"/>
              <a:gd name="connsiteX4" fmla="*/ 0 w 7264329"/>
              <a:gd name="connsiteY4" fmla="*/ 6849376 h 6861329"/>
              <a:gd name="connsiteX0" fmla="*/ 0 w 7264329"/>
              <a:gd name="connsiteY0" fmla="*/ 6849376 h 6855352"/>
              <a:gd name="connsiteX1" fmla="*/ 0 w 7264329"/>
              <a:gd name="connsiteY1" fmla="*/ 0 h 6855352"/>
              <a:gd name="connsiteX2" fmla="*/ 4895698 w 7264329"/>
              <a:gd name="connsiteY2" fmla="*/ 4137 h 6855352"/>
              <a:gd name="connsiteX3" fmla="*/ 7264329 w 7264329"/>
              <a:gd name="connsiteY3" fmla="*/ 6855352 h 6855352"/>
              <a:gd name="connsiteX4" fmla="*/ 0 w 7264329"/>
              <a:gd name="connsiteY4" fmla="*/ 6849376 h 6855352"/>
              <a:gd name="connsiteX0" fmla="*/ 0 w 7264329"/>
              <a:gd name="connsiteY0" fmla="*/ 6849376 h 6849376"/>
              <a:gd name="connsiteX1" fmla="*/ 0 w 7264329"/>
              <a:gd name="connsiteY1" fmla="*/ 0 h 6849376"/>
              <a:gd name="connsiteX2" fmla="*/ 4895698 w 7264329"/>
              <a:gd name="connsiteY2" fmla="*/ 4137 h 6849376"/>
              <a:gd name="connsiteX3" fmla="*/ 7264329 w 7264329"/>
              <a:gd name="connsiteY3" fmla="*/ 6849376 h 6849376"/>
              <a:gd name="connsiteX4" fmla="*/ 0 w 7264329"/>
              <a:gd name="connsiteY4" fmla="*/ 6849376 h 6849376"/>
              <a:gd name="connsiteX0" fmla="*/ 0 w 7264329"/>
              <a:gd name="connsiteY0" fmla="*/ 6854666 h 6854666"/>
              <a:gd name="connsiteX1" fmla="*/ 0 w 7264329"/>
              <a:gd name="connsiteY1" fmla="*/ 5290 h 6854666"/>
              <a:gd name="connsiteX2" fmla="*/ 4895698 w 7264329"/>
              <a:gd name="connsiteY2" fmla="*/ 0 h 6854666"/>
              <a:gd name="connsiteX3" fmla="*/ 7264329 w 7264329"/>
              <a:gd name="connsiteY3" fmla="*/ 6854666 h 6854666"/>
              <a:gd name="connsiteX4" fmla="*/ 0 w 7264329"/>
              <a:gd name="connsiteY4" fmla="*/ 6854666 h 6854666"/>
              <a:gd name="connsiteX0" fmla="*/ 0 w 7264329"/>
              <a:gd name="connsiteY0" fmla="*/ 6851524 h 6851524"/>
              <a:gd name="connsiteX1" fmla="*/ 0 w 7264329"/>
              <a:gd name="connsiteY1" fmla="*/ 2148 h 6851524"/>
              <a:gd name="connsiteX2" fmla="*/ 4895698 w 7264329"/>
              <a:gd name="connsiteY2" fmla="*/ 0 h 6851524"/>
              <a:gd name="connsiteX3" fmla="*/ 7264329 w 7264329"/>
              <a:gd name="connsiteY3" fmla="*/ 6851524 h 6851524"/>
              <a:gd name="connsiteX4" fmla="*/ 0 w 7264329"/>
              <a:gd name="connsiteY4" fmla="*/ 6851524 h 6851524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86271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4667 h 6854667"/>
              <a:gd name="connsiteX1" fmla="*/ 0 w 7267471"/>
              <a:gd name="connsiteY1" fmla="*/ 2148 h 6854667"/>
              <a:gd name="connsiteX2" fmla="*/ 4886271 w 7267471"/>
              <a:gd name="connsiteY2" fmla="*/ 0 h 6854667"/>
              <a:gd name="connsiteX3" fmla="*/ 7267471 w 7267471"/>
              <a:gd name="connsiteY3" fmla="*/ 6854667 h 6854667"/>
              <a:gd name="connsiteX4" fmla="*/ 3142 w 7267471"/>
              <a:gd name="connsiteY4" fmla="*/ 6854667 h 6854667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521768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735952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6806152"/>
              <a:gd name="connsiteY0" fmla="*/ 6852519 h 6852519"/>
              <a:gd name="connsiteX1" fmla="*/ 0 w 6806152"/>
              <a:gd name="connsiteY1" fmla="*/ 0 h 6852519"/>
              <a:gd name="connsiteX2" fmla="*/ 4735952 w 6806152"/>
              <a:gd name="connsiteY2" fmla="*/ 995 h 6852519"/>
              <a:gd name="connsiteX3" fmla="*/ 6806152 w 6806152"/>
              <a:gd name="connsiteY3" fmla="*/ 6852519 h 6852519"/>
              <a:gd name="connsiteX4" fmla="*/ 3142 w 6806152"/>
              <a:gd name="connsiteY4" fmla="*/ 6852519 h 685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6152" h="6852519">
                <a:moveTo>
                  <a:pt x="3142" y="6852519"/>
                </a:moveTo>
                <a:cubicBezTo>
                  <a:pt x="2095" y="4568346"/>
                  <a:pt x="1047" y="2284173"/>
                  <a:pt x="0" y="0"/>
                </a:cubicBezTo>
                <a:lnTo>
                  <a:pt x="4735952" y="995"/>
                </a:lnTo>
                <a:lnTo>
                  <a:pt x="6806152" y="6852519"/>
                </a:lnTo>
                <a:lnTo>
                  <a:pt x="3142" y="6852519"/>
                </a:lnTo>
                <a:close/>
              </a:path>
            </a:pathLst>
          </a:custGeom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8554752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1168943"/>
            <a:ext cx="3618381" cy="899665"/>
          </a:xfrm>
        </p:spPr>
        <p:txBody>
          <a:bodyPr lIns="0" tIns="0" rIns="0" bIns="0"/>
          <a:lstStyle>
            <a:lvl1pPr>
              <a:defRPr sz="1765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29843" y="1168943"/>
            <a:ext cx="3837818" cy="3786998"/>
          </a:xfrm>
        </p:spPr>
        <p:txBody>
          <a:bodyPr wrap="square" lIns="0" tIns="0" rIns="0" bIns="0">
            <a:noAutofit/>
          </a:bodyPr>
          <a:lstStyle>
            <a:lvl1pPr marL="0" indent="0" defTabSz="507330">
              <a:spcAft>
                <a:spcPts val="490"/>
              </a:spcAft>
              <a:buNone/>
              <a:defRPr sz="1765" spc="0" baseline="0">
                <a:solidFill>
                  <a:schemeClr val="tx2"/>
                </a:solidFill>
              </a:defRPr>
            </a:lvl1pPr>
            <a:lvl2pPr marL="224097" indent="0">
              <a:buNone/>
              <a:defRPr sz="1765"/>
            </a:lvl2pPr>
            <a:lvl3pPr marL="448193" indent="0">
              <a:buNone/>
              <a:defRPr sz="1765"/>
            </a:lvl3pPr>
            <a:lvl4pPr marL="672290" indent="0">
              <a:buNone/>
              <a:defRPr sz="1765"/>
            </a:lvl4pPr>
            <a:lvl5pPr marL="896386" indent="0">
              <a:buNone/>
              <a:defRPr sz="1765"/>
            </a:lvl5pPr>
          </a:lstStyle>
          <a:p>
            <a:pPr lvl="0"/>
            <a:r>
              <a:rPr lang="en-US" dirty="0"/>
              <a:t>##	Section Title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5D44EBAA-1080-2641-A084-EB6038C6B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156837638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802"/>
            <a:ext cx="11306469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 spc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ts val="2353"/>
              </a:lnSpc>
              <a:buNone/>
              <a:defRPr spc="0"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Large: subhead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51388"/>
            <a:ext cx="11306469" cy="443839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2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 spc="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Medium: 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995" y="4352947"/>
            <a:ext cx="11306469" cy="331946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0"/>
              </a:spcBef>
              <a:buNone/>
              <a:defRPr sz="98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980" spc="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0" indent="0">
              <a:lnSpc>
                <a:spcPct val="100000"/>
              </a:lnSpc>
              <a:buNone/>
              <a:defRPr/>
            </a:lvl5pPr>
          </a:lstStyle>
          <a:p>
            <a:pPr lvl="4"/>
            <a:r>
              <a:rPr lang="en-US" dirty="0"/>
              <a:t>Small caption: Segoe UI Bold 10/12</a:t>
            </a:r>
          </a:p>
          <a:p>
            <a:pPr lvl="1"/>
            <a:r>
              <a:rPr lang="en-US" dirty="0"/>
              <a:t>Small caption Segoe Regular 10/12</a:t>
            </a:r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792CEBAD-C5CC-0544-9FE5-B0B00445B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455302309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587"/>
            <a:ext cx="9384447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lang="en-US" sz="1961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Subhead Segoe UI Regular 20/24. Dis </a:t>
            </a:r>
            <a:r>
              <a:rPr lang="en-US" dirty="0" err="1"/>
              <a:t>apid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simusanditis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ex et </a:t>
            </a:r>
            <a:r>
              <a:rPr lang="en-US" dirty="0" err="1"/>
              <a:t>illore</a:t>
            </a:r>
            <a:r>
              <a:rPr lang="en-US" dirty="0"/>
              <a:t>, </a:t>
            </a:r>
            <a:r>
              <a:rPr lang="en-US" dirty="0" err="1"/>
              <a:t>nectationet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dic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vit</a:t>
            </a:r>
            <a:r>
              <a:rPr lang="en-US" dirty="0"/>
              <a:t> </a:t>
            </a:r>
            <a:r>
              <a:rPr lang="en-US" dirty="0" err="1"/>
              <a:t>velestium</a:t>
            </a:r>
            <a:r>
              <a:rPr lang="en-US" dirty="0"/>
              <a:t> </a:t>
            </a:r>
            <a:r>
              <a:rPr lang="en-US" dirty="0" err="1"/>
              <a:t>reperro</a:t>
            </a:r>
            <a:r>
              <a:rPr lang="en-US" dirty="0"/>
              <a:t> </a:t>
            </a:r>
            <a:r>
              <a:rPr lang="en-US" dirty="0" err="1"/>
              <a:t>rroviduntion</a:t>
            </a:r>
            <a:r>
              <a:rPr lang="en-US" dirty="0"/>
              <a:t> </a:t>
            </a:r>
            <a:r>
              <a:rPr lang="en-US" dirty="0" err="1"/>
              <a:t>conem</a:t>
            </a:r>
            <a:r>
              <a:rPr lang="en-US" dirty="0"/>
              <a:t> </a:t>
            </a:r>
            <a:r>
              <a:rPr lang="en-US" dirty="0" err="1"/>
              <a:t>rehend</a:t>
            </a:r>
            <a:r>
              <a:rPr lang="en-US" dirty="0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51388"/>
            <a:ext cx="3618381" cy="267522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2" b="0" spc="0" baseline="0">
                <a:solidFill>
                  <a:schemeClr val="tx2"/>
                </a:solidFill>
                <a:latin typeface="+mj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2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449" y="3151388"/>
            <a:ext cx="3618381" cy="267522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2" b="0" spc="0" baseline="0">
                <a:solidFill>
                  <a:schemeClr val="tx2"/>
                </a:solidFill>
                <a:latin typeface="+mj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2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9960" y="3151388"/>
            <a:ext cx="3618381" cy="267522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2" b="0" spc="0" baseline="0">
                <a:solidFill>
                  <a:schemeClr val="tx2"/>
                </a:solidFill>
                <a:latin typeface="+mj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2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176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5E8D43B7-8257-D84A-AC54-1B6FD2631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407620102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5" y="2363623"/>
            <a:ext cx="3618381" cy="243515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151" y="2363623"/>
            <a:ext cx="3618381" cy="243515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138E79E6-9873-FD4B-AE77-547F8559A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712585423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464958" y="1599724"/>
            <a:ext cx="3609417" cy="3099393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FF38BC9F-387A-498E-A040-4619A490AED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00039" y="1599724"/>
            <a:ext cx="3609417" cy="3099393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EEF5E46D-3409-4544-8C4E-211F133E580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144083" y="1599722"/>
            <a:ext cx="3609417" cy="3099394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3151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2" name="Footer Placeholder 14">
            <a:extLst>
              <a:ext uri="{FF2B5EF4-FFF2-40B4-BE49-F238E27FC236}">
                <a16:creationId xmlns:a16="http://schemas.microsoft.com/office/drawing/2014/main" id="{CA59C6B7-B917-1840-9DE3-C34667871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745004242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55995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67818"/>
            <a:ext cx="1693247" cy="277879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8328" y="3167818"/>
            <a:ext cx="1693247" cy="2803460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0662" y="3167818"/>
            <a:ext cx="1693247" cy="2803460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222995" y="3167818"/>
            <a:ext cx="1693247" cy="2803460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45328" y="3167818"/>
            <a:ext cx="1693247" cy="2803460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067660" y="3167818"/>
            <a:ext cx="1693247" cy="2803460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378328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00662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222995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145328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067660" y="2158886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5995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379573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03151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29842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39413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67660" y="2025026"/>
            <a:ext cx="256787" cy="258381"/>
          </a:xfr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3" name="Footer Placeholder 14">
            <a:extLst>
              <a:ext uri="{FF2B5EF4-FFF2-40B4-BE49-F238E27FC236}">
                <a16:creationId xmlns:a16="http://schemas.microsoft.com/office/drawing/2014/main" id="{CDC19876-13E5-1847-AE6E-14EA37A9C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891677365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trike="noStrik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95231FD8-80B3-7243-A07F-7383027E4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246206741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941692"/>
            <a:ext cx="7454643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705" spc="-49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46406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941692"/>
            <a:ext cx="7454643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705" spc="-49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10195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29842" y="0"/>
            <a:ext cx="5962158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554195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D123-CA1A-4568-88C8-6B1287D07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4" y="2363623"/>
            <a:ext cx="4822952" cy="264890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6201C-07C6-4B48-97C5-8ACFF3D0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5995" y="1922587"/>
            <a:ext cx="4822951" cy="28777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lang="en-US" sz="1961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Subhead Segoe UI Regular 20/24. </a:t>
            </a:r>
          </a:p>
        </p:txBody>
      </p:sp>
      <p:sp>
        <p:nvSpPr>
          <p:cNvPr id="7" name="Footer Placeholder 14">
            <a:extLst>
              <a:ext uri="{FF2B5EF4-FFF2-40B4-BE49-F238E27FC236}">
                <a16:creationId xmlns:a16="http://schemas.microsoft.com/office/drawing/2014/main" id="{7397557A-B9E9-4375-BD93-C4F91A780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</a:t>
            </a:r>
          </a:p>
        </p:txBody>
      </p:sp>
    </p:spTree>
    <p:extLst>
      <p:ext uri="{BB962C8B-B14F-4D97-AF65-F5344CB8AC3E}">
        <p14:creationId xmlns:p14="http://schemas.microsoft.com/office/powerpoint/2010/main" val="427457136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slanted Image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457200"/>
            <a:ext cx="5638800" cy="1409699"/>
          </a:xfrm>
          <a:prstGeom prst="rect">
            <a:avLst/>
          </a:prstGeom>
        </p:spPr>
        <p:txBody>
          <a:bodyPr lIns="274320" r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F0A937-5674-5E4D-BA15-88B347E17AE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82040B-E8B0-4143-8A3F-EF4AA4D005D0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27432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BBFF32C-2A15-44C5-B538-CFD1F92176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-3142" y="0"/>
            <a:ext cx="6806152" cy="6858000"/>
          </a:xfrm>
          <a:custGeom>
            <a:avLst/>
            <a:gdLst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5847905 w 5847905"/>
              <a:gd name="connsiteY2" fmla="*/ 6849376 h 6849376"/>
              <a:gd name="connsiteX3" fmla="*/ 0 w 5847905"/>
              <a:gd name="connsiteY3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703805 w 5847905"/>
              <a:gd name="connsiteY2" fmla="*/ 708068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7148223 h 7148223"/>
              <a:gd name="connsiteX1" fmla="*/ 0 w 5847905"/>
              <a:gd name="connsiteY1" fmla="*/ 298847 h 7148223"/>
              <a:gd name="connsiteX2" fmla="*/ 4967416 w 5847905"/>
              <a:gd name="connsiteY2" fmla="*/ 314937 h 7148223"/>
              <a:gd name="connsiteX3" fmla="*/ 5847905 w 5847905"/>
              <a:gd name="connsiteY3" fmla="*/ 7148223 h 7148223"/>
              <a:gd name="connsiteX4" fmla="*/ 0 w 5847905"/>
              <a:gd name="connsiteY4" fmla="*/ 7148223 h 7148223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95698 w 5847905"/>
              <a:gd name="connsiteY2" fmla="*/ 4137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7282258"/>
              <a:gd name="connsiteY0" fmla="*/ 6849376 h 6855353"/>
              <a:gd name="connsiteX1" fmla="*/ 0 w 7282258"/>
              <a:gd name="connsiteY1" fmla="*/ 0 h 6855353"/>
              <a:gd name="connsiteX2" fmla="*/ 4895698 w 7282258"/>
              <a:gd name="connsiteY2" fmla="*/ 4137 h 6855353"/>
              <a:gd name="connsiteX3" fmla="*/ 7282258 w 7282258"/>
              <a:gd name="connsiteY3" fmla="*/ 6855353 h 6855353"/>
              <a:gd name="connsiteX4" fmla="*/ 0 w 7282258"/>
              <a:gd name="connsiteY4" fmla="*/ 6849376 h 6855353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3400 h 6849376"/>
              <a:gd name="connsiteX4" fmla="*/ 0 w 7276282"/>
              <a:gd name="connsiteY4" fmla="*/ 6849376 h 6849376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9376 h 6849376"/>
              <a:gd name="connsiteX4" fmla="*/ 0 w 7276282"/>
              <a:gd name="connsiteY4" fmla="*/ 6849376 h 6849376"/>
              <a:gd name="connsiteX0" fmla="*/ 0 w 7264329"/>
              <a:gd name="connsiteY0" fmla="*/ 6849376 h 6861329"/>
              <a:gd name="connsiteX1" fmla="*/ 0 w 7264329"/>
              <a:gd name="connsiteY1" fmla="*/ 0 h 6861329"/>
              <a:gd name="connsiteX2" fmla="*/ 4895698 w 7264329"/>
              <a:gd name="connsiteY2" fmla="*/ 4137 h 6861329"/>
              <a:gd name="connsiteX3" fmla="*/ 7264329 w 7264329"/>
              <a:gd name="connsiteY3" fmla="*/ 6861329 h 6861329"/>
              <a:gd name="connsiteX4" fmla="*/ 0 w 7264329"/>
              <a:gd name="connsiteY4" fmla="*/ 6849376 h 6861329"/>
              <a:gd name="connsiteX0" fmla="*/ 0 w 7264329"/>
              <a:gd name="connsiteY0" fmla="*/ 6849376 h 6855352"/>
              <a:gd name="connsiteX1" fmla="*/ 0 w 7264329"/>
              <a:gd name="connsiteY1" fmla="*/ 0 h 6855352"/>
              <a:gd name="connsiteX2" fmla="*/ 4895698 w 7264329"/>
              <a:gd name="connsiteY2" fmla="*/ 4137 h 6855352"/>
              <a:gd name="connsiteX3" fmla="*/ 7264329 w 7264329"/>
              <a:gd name="connsiteY3" fmla="*/ 6855352 h 6855352"/>
              <a:gd name="connsiteX4" fmla="*/ 0 w 7264329"/>
              <a:gd name="connsiteY4" fmla="*/ 6849376 h 6855352"/>
              <a:gd name="connsiteX0" fmla="*/ 0 w 7264329"/>
              <a:gd name="connsiteY0" fmla="*/ 6849376 h 6849376"/>
              <a:gd name="connsiteX1" fmla="*/ 0 w 7264329"/>
              <a:gd name="connsiteY1" fmla="*/ 0 h 6849376"/>
              <a:gd name="connsiteX2" fmla="*/ 4895698 w 7264329"/>
              <a:gd name="connsiteY2" fmla="*/ 4137 h 6849376"/>
              <a:gd name="connsiteX3" fmla="*/ 7264329 w 7264329"/>
              <a:gd name="connsiteY3" fmla="*/ 6849376 h 6849376"/>
              <a:gd name="connsiteX4" fmla="*/ 0 w 7264329"/>
              <a:gd name="connsiteY4" fmla="*/ 6849376 h 6849376"/>
              <a:gd name="connsiteX0" fmla="*/ 0 w 7264329"/>
              <a:gd name="connsiteY0" fmla="*/ 6854666 h 6854666"/>
              <a:gd name="connsiteX1" fmla="*/ 0 w 7264329"/>
              <a:gd name="connsiteY1" fmla="*/ 5290 h 6854666"/>
              <a:gd name="connsiteX2" fmla="*/ 4895698 w 7264329"/>
              <a:gd name="connsiteY2" fmla="*/ 0 h 6854666"/>
              <a:gd name="connsiteX3" fmla="*/ 7264329 w 7264329"/>
              <a:gd name="connsiteY3" fmla="*/ 6854666 h 6854666"/>
              <a:gd name="connsiteX4" fmla="*/ 0 w 7264329"/>
              <a:gd name="connsiteY4" fmla="*/ 6854666 h 6854666"/>
              <a:gd name="connsiteX0" fmla="*/ 0 w 7264329"/>
              <a:gd name="connsiteY0" fmla="*/ 6851524 h 6851524"/>
              <a:gd name="connsiteX1" fmla="*/ 0 w 7264329"/>
              <a:gd name="connsiteY1" fmla="*/ 2148 h 6851524"/>
              <a:gd name="connsiteX2" fmla="*/ 4895698 w 7264329"/>
              <a:gd name="connsiteY2" fmla="*/ 0 h 6851524"/>
              <a:gd name="connsiteX3" fmla="*/ 7264329 w 7264329"/>
              <a:gd name="connsiteY3" fmla="*/ 6851524 h 6851524"/>
              <a:gd name="connsiteX4" fmla="*/ 0 w 7264329"/>
              <a:gd name="connsiteY4" fmla="*/ 6851524 h 6851524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86271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4667 h 6854667"/>
              <a:gd name="connsiteX1" fmla="*/ 0 w 7267471"/>
              <a:gd name="connsiteY1" fmla="*/ 2148 h 6854667"/>
              <a:gd name="connsiteX2" fmla="*/ 4886271 w 7267471"/>
              <a:gd name="connsiteY2" fmla="*/ 0 h 6854667"/>
              <a:gd name="connsiteX3" fmla="*/ 7267471 w 7267471"/>
              <a:gd name="connsiteY3" fmla="*/ 6854667 h 6854667"/>
              <a:gd name="connsiteX4" fmla="*/ 3142 w 7267471"/>
              <a:gd name="connsiteY4" fmla="*/ 6854667 h 6854667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521768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735952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6806152"/>
              <a:gd name="connsiteY0" fmla="*/ 6852519 h 6852519"/>
              <a:gd name="connsiteX1" fmla="*/ 0 w 6806152"/>
              <a:gd name="connsiteY1" fmla="*/ 0 h 6852519"/>
              <a:gd name="connsiteX2" fmla="*/ 4735952 w 6806152"/>
              <a:gd name="connsiteY2" fmla="*/ 995 h 6852519"/>
              <a:gd name="connsiteX3" fmla="*/ 6806152 w 6806152"/>
              <a:gd name="connsiteY3" fmla="*/ 6852519 h 6852519"/>
              <a:gd name="connsiteX4" fmla="*/ 3142 w 6806152"/>
              <a:gd name="connsiteY4" fmla="*/ 6852519 h 685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6152" h="6852519">
                <a:moveTo>
                  <a:pt x="3142" y="6852519"/>
                </a:moveTo>
                <a:cubicBezTo>
                  <a:pt x="2095" y="4568346"/>
                  <a:pt x="1047" y="2284173"/>
                  <a:pt x="0" y="0"/>
                </a:cubicBezTo>
                <a:lnTo>
                  <a:pt x="4735952" y="995"/>
                </a:lnTo>
                <a:lnTo>
                  <a:pt x="6806152" y="6852519"/>
                </a:lnTo>
                <a:lnTo>
                  <a:pt x="3142" y="6852519"/>
                </a:lnTo>
                <a:close/>
              </a:path>
            </a:pathLst>
          </a:custGeom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3410002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55995" y="2158885"/>
            <a:ext cx="3618381" cy="2540231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03151" y="2158885"/>
            <a:ext cx="3607487" cy="2540231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9413" y="2158885"/>
            <a:ext cx="3623050" cy="2540231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3618381" cy="1186064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00039" y="4927922"/>
            <a:ext cx="3618381" cy="1186064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372">
                <a:solidFill>
                  <a:schemeClr val="tx2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618381" cy="1186064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372">
                <a:solidFill>
                  <a:schemeClr val="tx2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4" name="Footer Placeholder 14">
            <a:extLst>
              <a:ext uri="{FF2B5EF4-FFF2-40B4-BE49-F238E27FC236}">
                <a16:creationId xmlns:a16="http://schemas.microsoft.com/office/drawing/2014/main" id="{3B5B741A-7576-5149-903B-7C99768D8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774072311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774" y="418150"/>
            <a:ext cx="7747227" cy="6439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802"/>
            <a:ext cx="4758211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 dirty="0"/>
              <a:t>Large subhead Segoe UI Regular 20/24. Em volor resequaectur.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707597"/>
            <a:ext cx="4758210" cy="2521331"/>
          </a:xfrm>
        </p:spPr>
        <p:txBody>
          <a:bodyPr lIns="0" tIns="0" rIns="0" bIns="0"/>
          <a:lstStyle>
            <a:lvl1pPr marL="280121" indent="-280121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2" b="0" i="0" spc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7959" y="3421009"/>
            <a:ext cx="5834041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ooter Placeholder 14">
            <a:extLst>
              <a:ext uri="{FF2B5EF4-FFF2-40B4-BE49-F238E27FC236}">
                <a16:creationId xmlns:a16="http://schemas.microsoft.com/office/drawing/2014/main" id="{91B60D61-6FC1-0E45-8A2E-51410A6C6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249681102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774" y="418150"/>
            <a:ext cx="7747227" cy="643985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7959" y="3421009"/>
            <a:ext cx="5834041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72" y="2000738"/>
            <a:ext cx="1693247" cy="3034292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5798" y="2000738"/>
            <a:ext cx="1693247" cy="3034292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2: two columns</a:t>
            </a:r>
          </a:p>
        </p:txBody>
      </p:sp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E48FC59D-3F2F-9746-A309-EDC9968BC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755876334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49" y="486947"/>
            <a:ext cx="10869930" cy="6371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93976" y="3488254"/>
            <a:ext cx="7678751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C171A6F7-E2D5-4545-B545-35D9AA4D1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077615097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5996" y="1950780"/>
            <a:ext cx="361837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5992" y="5857162"/>
            <a:ext cx="3618381" cy="301770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 spc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03152" y="5857162"/>
            <a:ext cx="3607487" cy="301770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03152" y="1950780"/>
            <a:ext cx="360748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139412" y="1950780"/>
            <a:ext cx="3623051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5991" y="5670381"/>
            <a:ext cx="3629278" cy="243143"/>
          </a:xfrm>
        </p:spPr>
        <p:txBody>
          <a:bodyPr tIns="0"/>
          <a:lstStyle>
            <a:lvl1pPr>
              <a:defRPr lang="en-US" sz="98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14044" y="5670381"/>
            <a:ext cx="3629278" cy="243143"/>
          </a:xfrm>
        </p:spPr>
        <p:txBody>
          <a:bodyPr tIns="0"/>
          <a:lstStyle>
            <a:lvl1pPr>
              <a:defRPr lang="en-US" sz="98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39413" y="5670381"/>
            <a:ext cx="3629278" cy="243143"/>
          </a:xfrm>
        </p:spPr>
        <p:txBody>
          <a:bodyPr tIns="0"/>
          <a:lstStyle>
            <a:lvl1pPr>
              <a:defRPr lang="en-US" sz="98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39413" y="5857162"/>
            <a:ext cx="3607487" cy="301770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592F5440-0E12-0F44-ACE7-3C2064AE3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812388370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5995" y="3924852"/>
            <a:ext cx="11306469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8FFE576D-7F23-5D49-98BE-F31E67401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4272702817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medium te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454170" y="6451197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1845277"/>
            <a:ext cx="7454644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49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0" y="439310"/>
            <a:ext cx="1335673" cy="19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4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dark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1845277"/>
            <a:ext cx="7454644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49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AFD6FAE-B215-4CF5-A1C7-AE7803BB4E41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70" y="6451197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0" y="439310"/>
            <a:ext cx="1335673" cy="19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82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E588EBA-4F1F-42E2-A3DF-DFB6E61B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08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1D4-BE34-45C0-9AA1-67CBA84C7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C2C62-8CA2-46A4-A5C7-18D511E1C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80FA0-A808-48A1-BD29-FC340702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1D52-52D9-40D7-AA9A-895B1C1FAF4B}" type="datetimeFigureOut">
              <a:rPr lang="en-US" smtClean="0"/>
              <a:t>6/5/19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63C61-E365-4104-BD85-0D19C6E1E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4E763-E716-414D-BAE9-D351B4606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55E5-808E-4644-82C6-521FE1F825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B7E36-DC88-4B7C-B757-0D76009D5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0" y="89163"/>
            <a:ext cx="1260000" cy="23651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77238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0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866900"/>
            <a:ext cx="11277600" cy="4533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123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5CFBB3EC-AC91-8E45-9E42-0DA1434795C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 vert="horz" lIns="91440" tIns="45720" rIns="182880" bIns="182880" rtlCol="0" anchor="b" anchorCtr="0">
            <a:spAutoFit/>
          </a:bodyPr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6" name="Group 65"/>
          <p:cNvGrpSpPr/>
          <p:nvPr userDrawn="1"/>
        </p:nvGrpSpPr>
        <p:grpSpPr>
          <a:xfrm>
            <a:off x="12478437" y="16476"/>
            <a:ext cx="1054899" cy="6900254"/>
            <a:chOff x="12478437" y="16476"/>
            <a:chExt cx="1054899" cy="6900254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12481674" y="2825291"/>
              <a:ext cx="899599" cy="830046"/>
              <a:chOff x="12481674" y="567"/>
              <a:chExt cx="899599" cy="830046"/>
            </a:xfrm>
          </p:grpSpPr>
          <p:sp>
            <p:nvSpPr>
              <p:cNvPr id="57" name="Rectangle 56"/>
              <p:cNvSpPr/>
              <p:nvPr userDrawn="1"/>
            </p:nvSpPr>
            <p:spPr>
              <a:xfrm>
                <a:off x="12481674" y="567"/>
                <a:ext cx="899599" cy="830046"/>
              </a:xfrm>
              <a:prstGeom prst="rect">
                <a:avLst/>
              </a:prstGeom>
              <a:solidFill>
                <a:srgbClr val="42424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58" name="Content Placeholder 17"/>
              <p:cNvSpPr txBox="1">
                <a:spLocks/>
              </p:cNvSpPr>
              <p:nvPr userDrawn="1"/>
            </p:nvSpPr>
            <p:spPr>
              <a:xfrm>
                <a:off x="12538855" y="37543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BACKGROUND 1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R66 G66 B66</a:t>
                </a:r>
                <a:b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tr-TR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424242</a:t>
                </a:r>
                <a:endParaRPr lang="en-US" sz="700" b="1" i="0" dirty="0">
                  <a:solidFill>
                    <a:schemeClr val="tx1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sp>
          <p:nvSpPr>
            <p:cNvPr id="13" name="Text Placeholder 16"/>
            <p:cNvSpPr txBox="1">
              <a:spLocks/>
            </p:cNvSpPr>
            <p:nvPr/>
          </p:nvSpPr>
          <p:spPr>
            <a:xfrm>
              <a:off x="12559431" y="201180"/>
              <a:ext cx="973905" cy="25602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lang="en-US" sz="1800" b="0" i="0" kern="1200" dirty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tx1"/>
                  </a:solidFill>
                </a:rPr>
                <a:t>Chart Colors</a:t>
              </a:r>
            </a:p>
          </p:txBody>
        </p:sp>
        <p:grpSp>
          <p:nvGrpSpPr>
            <p:cNvPr id="6" name="Group 5"/>
            <p:cNvGrpSpPr/>
            <p:nvPr userDrawn="1"/>
          </p:nvGrpSpPr>
          <p:grpSpPr>
            <a:xfrm>
              <a:off x="12481674" y="174765"/>
              <a:ext cx="899599" cy="830046"/>
              <a:chOff x="12481674" y="1038535"/>
              <a:chExt cx="899599" cy="83004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2481674" y="1038535"/>
                <a:ext cx="899599" cy="83004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14" name="Content Placeholder 17"/>
              <p:cNvSpPr txBox="1">
                <a:spLocks/>
              </p:cNvSpPr>
              <p:nvPr/>
            </p:nvSpPr>
            <p:spPr>
              <a:xfrm>
                <a:off x="12538855" y="1075511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AZURE Blue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R0 G120 B215</a:t>
                </a:r>
                <a:b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tr-TR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0078D7</a:t>
                </a:r>
                <a:endParaRPr lang="en-US" sz="700" b="1" i="0" dirty="0">
                  <a:solidFill>
                    <a:schemeClr val="tx1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DFBAE3-68D9-4F23-BC09-995958797A9A}"/>
                </a:ext>
              </a:extLst>
            </p:cNvPr>
            <p:cNvGrpSpPr/>
            <p:nvPr userDrawn="1"/>
          </p:nvGrpSpPr>
          <p:grpSpPr>
            <a:xfrm>
              <a:off x="12482262" y="5456419"/>
              <a:ext cx="896684" cy="324884"/>
              <a:chOff x="12442099" y="7665719"/>
              <a:chExt cx="896684" cy="32488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2442099" y="7665719"/>
                <a:ext cx="896684" cy="30878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15" name="Content Placeholder 17"/>
              <p:cNvSpPr txBox="1">
                <a:spLocks/>
              </p:cNvSpPr>
              <p:nvPr/>
            </p:nvSpPr>
            <p:spPr>
              <a:xfrm>
                <a:off x="12500301" y="7707561"/>
                <a:ext cx="808679" cy="283042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R0 G138 B249</a:t>
                </a:r>
                <a:b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is-I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008AF9</a:t>
                </a:r>
                <a:endParaRPr lang="en-US" sz="700" b="1" i="0" dirty="0">
                  <a:solidFill>
                    <a:schemeClr val="tx1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59" name="Group 58"/>
            <p:cNvGrpSpPr/>
            <p:nvPr userDrawn="1"/>
          </p:nvGrpSpPr>
          <p:grpSpPr>
            <a:xfrm>
              <a:off x="12481674" y="1058688"/>
              <a:ext cx="896685" cy="830046"/>
              <a:chOff x="12481674" y="1905452"/>
              <a:chExt cx="896685" cy="830046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481674" y="1905452"/>
                <a:ext cx="896685" cy="83004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16" name="Content Placeholder 17"/>
              <p:cNvSpPr txBox="1">
                <a:spLocks/>
              </p:cNvSpPr>
              <p:nvPr/>
            </p:nvSpPr>
            <p:spPr>
              <a:xfrm>
                <a:off x="12538855" y="1949994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Medium Blue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R77 G176 B255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cs-CZ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4DB0FF</a:t>
                </a:r>
                <a:endPara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C330CFF-4FDE-4352-9D1C-62BD69F6DBA6}"/>
                </a:ext>
              </a:extLst>
            </p:cNvPr>
            <p:cNvGrpSpPr/>
            <p:nvPr userDrawn="1"/>
          </p:nvGrpSpPr>
          <p:grpSpPr>
            <a:xfrm rot="5400000">
              <a:off x="12753338" y="5555171"/>
              <a:ext cx="354532" cy="896684"/>
              <a:chOff x="12516568" y="4568745"/>
              <a:chExt cx="354532" cy="896684"/>
            </a:xfrm>
          </p:grpSpPr>
          <p:sp>
            <p:nvSpPr>
              <p:cNvPr id="11" name="Rectangle 10"/>
              <p:cNvSpPr/>
              <p:nvPr/>
            </p:nvSpPr>
            <p:spPr>
              <a:xfrm rot="16200000">
                <a:off x="12222616" y="4862697"/>
                <a:ext cx="896684" cy="308780"/>
              </a:xfrm>
              <a:prstGeom prst="rect">
                <a:avLst/>
              </a:prstGeom>
              <a:solidFill>
                <a:srgbClr val="94D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17" name="Content Placeholder 17"/>
              <p:cNvSpPr txBox="1">
                <a:spLocks/>
              </p:cNvSpPr>
              <p:nvPr/>
            </p:nvSpPr>
            <p:spPr>
              <a:xfrm rot="16200000">
                <a:off x="12340014" y="4888515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R148 G208 B255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94D0FF</a:t>
                </a: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2481674" y="1941403"/>
              <a:ext cx="890209" cy="8300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900"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18" name="Content Placeholder 17"/>
            <p:cNvSpPr txBox="1">
              <a:spLocks/>
            </p:cNvSpPr>
            <p:nvPr/>
          </p:nvSpPr>
          <p:spPr>
            <a:xfrm>
              <a:off x="12538855" y="1998507"/>
              <a:ext cx="749483" cy="3126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Light Blue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R177 G214 B242</a:t>
              </a:r>
              <a:b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</a:b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B1D6F2</a:t>
              </a:r>
            </a:p>
          </p:txBody>
        </p:sp>
        <p:sp>
          <p:nvSpPr>
            <p:cNvPr id="64" name="Content Placeholder 17"/>
            <p:cNvSpPr txBox="1">
              <a:spLocks/>
            </p:cNvSpPr>
            <p:nvPr userDrawn="1"/>
          </p:nvSpPr>
          <p:spPr>
            <a:xfrm>
              <a:off x="12484913" y="4810897"/>
              <a:ext cx="803425" cy="24633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Secondary (Chart) Colors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555B8AF-F664-4114-91EF-FDD01AB85822}"/>
                </a:ext>
              </a:extLst>
            </p:cNvPr>
            <p:cNvGrpSpPr/>
            <p:nvPr userDrawn="1"/>
          </p:nvGrpSpPr>
          <p:grpSpPr>
            <a:xfrm rot="5400000">
              <a:off x="12751547" y="6295566"/>
              <a:ext cx="354531" cy="887798"/>
              <a:chOff x="12516569" y="1875457"/>
              <a:chExt cx="354531" cy="911749"/>
            </a:xfrm>
          </p:grpSpPr>
          <p:sp>
            <p:nvSpPr>
              <p:cNvPr id="20" name="Rectangle 19"/>
              <p:cNvSpPr/>
              <p:nvPr userDrawn="1"/>
            </p:nvSpPr>
            <p:spPr>
              <a:xfrm rot="16200000">
                <a:off x="12215084" y="2176942"/>
                <a:ext cx="911749" cy="308780"/>
              </a:xfrm>
              <a:prstGeom prst="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24" name="Content Placeholder 17"/>
              <p:cNvSpPr txBox="1">
                <a:spLocks/>
              </p:cNvSpPr>
              <p:nvPr userDrawn="1"/>
            </p:nvSpPr>
            <p:spPr>
              <a:xfrm rot="16200000">
                <a:off x="12340014" y="2196348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R217 G217 B217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D9D9D9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71ED8C-D29F-4855-89B3-9562BCBD74AF}"/>
                </a:ext>
              </a:extLst>
            </p:cNvPr>
            <p:cNvGrpSpPr/>
            <p:nvPr userDrawn="1"/>
          </p:nvGrpSpPr>
          <p:grpSpPr>
            <a:xfrm rot="5400000">
              <a:off x="12749513" y="4819221"/>
              <a:ext cx="354532" cy="896684"/>
              <a:chOff x="12494037" y="985248"/>
              <a:chExt cx="354532" cy="896684"/>
            </a:xfrm>
          </p:grpSpPr>
          <p:sp>
            <p:nvSpPr>
              <p:cNvPr id="21" name="Rectangle 20"/>
              <p:cNvSpPr/>
              <p:nvPr userDrawn="1"/>
            </p:nvSpPr>
            <p:spPr>
              <a:xfrm rot="16200000">
                <a:off x="12200085" y="1279200"/>
                <a:ext cx="896684" cy="30878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25" name="Content Placeholder 17"/>
              <p:cNvSpPr txBox="1">
                <a:spLocks/>
              </p:cNvSpPr>
              <p:nvPr userDrawn="1"/>
            </p:nvSpPr>
            <p:spPr>
              <a:xfrm rot="16200000">
                <a:off x="12317483" y="1305019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R3 G90 B160</a:t>
                </a:r>
                <a:b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0359A0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6F8C03F-B065-4D7E-A94A-2F3C1CB6E429}"/>
                </a:ext>
              </a:extLst>
            </p:cNvPr>
            <p:cNvGrpSpPr/>
            <p:nvPr userDrawn="1"/>
          </p:nvGrpSpPr>
          <p:grpSpPr>
            <a:xfrm rot="5400000">
              <a:off x="12749513" y="5928237"/>
              <a:ext cx="354531" cy="890209"/>
              <a:chOff x="12516569" y="100392"/>
              <a:chExt cx="354531" cy="890209"/>
            </a:xfrm>
          </p:grpSpPr>
          <p:sp>
            <p:nvSpPr>
              <p:cNvPr id="22" name="Rectangle 21"/>
              <p:cNvSpPr/>
              <p:nvPr userDrawn="1"/>
            </p:nvSpPr>
            <p:spPr>
              <a:xfrm rot="16200000">
                <a:off x="12225854" y="391107"/>
                <a:ext cx="890209" cy="308780"/>
              </a:xfrm>
              <a:prstGeom prst="rect">
                <a:avLst/>
              </a:prstGeom>
              <a:solidFill>
                <a:srgbClr val="7979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26" name="Content Placeholder 17"/>
              <p:cNvSpPr txBox="1">
                <a:spLocks/>
              </p:cNvSpPr>
              <p:nvPr userDrawn="1"/>
            </p:nvSpPr>
            <p:spPr>
              <a:xfrm rot="16200000">
                <a:off x="12340014" y="402335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R121 G121 B121</a:t>
                </a:r>
                <a:b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fi-FI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797979</a:t>
                </a:r>
                <a:endParaRPr lang="en-US" sz="700" b="1" i="0" dirty="0">
                  <a:solidFill>
                    <a:schemeClr val="bg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61" name="Group 60"/>
            <p:cNvGrpSpPr/>
            <p:nvPr userDrawn="1"/>
          </p:nvGrpSpPr>
          <p:grpSpPr>
            <a:xfrm>
              <a:off x="12481674" y="3709179"/>
              <a:ext cx="890209" cy="830046"/>
              <a:chOff x="12481674" y="2772369"/>
              <a:chExt cx="890209" cy="830046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12481674" y="2772369"/>
                <a:ext cx="890209" cy="83004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63" name="Content Placeholder 17"/>
              <p:cNvSpPr txBox="1">
                <a:spLocks/>
              </p:cNvSpPr>
              <p:nvPr/>
            </p:nvSpPr>
            <p:spPr>
              <a:xfrm>
                <a:off x="12538855" y="2822450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BACKGROUND 2</a:t>
                </a:r>
                <a:endPara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R233 G233 B233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E9E9E9</a:t>
                </a:r>
              </a:p>
            </p:txBody>
          </p:sp>
        </p:grpSp>
        <p:sp>
          <p:nvSpPr>
            <p:cNvPr id="65" name="Content Placeholder 17"/>
            <p:cNvSpPr txBox="1">
              <a:spLocks/>
            </p:cNvSpPr>
            <p:nvPr userDrawn="1"/>
          </p:nvSpPr>
          <p:spPr>
            <a:xfrm>
              <a:off x="12484913" y="16476"/>
              <a:ext cx="803425" cy="24633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Primary Colors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108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407" r:id="rId3"/>
    <p:sldLayoutId id="2147484411" r:id="rId4"/>
    <p:sldLayoutId id="2147484424" r:id="rId5"/>
    <p:sldLayoutId id="2147484395" r:id="rId6"/>
    <p:sldLayoutId id="2147484531" r:id="rId7"/>
    <p:sldLayoutId id="2147484532" r:id="rId8"/>
    <p:sldLayoutId id="2147484530" r:id="rId9"/>
    <p:sldLayoutId id="2147484475" r:id="rId10"/>
    <p:sldLayoutId id="2147484417" r:id="rId11"/>
    <p:sldLayoutId id="2147484379" r:id="rId12"/>
    <p:sldLayoutId id="2147484380" r:id="rId13"/>
    <p:sldLayoutId id="2147484378" r:id="rId14"/>
    <p:sldLayoutId id="2147484381" r:id="rId15"/>
    <p:sldLayoutId id="2147484382" r:id="rId16"/>
    <p:sldLayoutId id="2147484388" r:id="rId17"/>
    <p:sldLayoutId id="2147484533" r:id="rId18"/>
    <p:sldLayoutId id="2147484387" r:id="rId19"/>
    <p:sldLayoutId id="2147484534" r:id="rId20"/>
    <p:sldLayoutId id="2147484386" r:id="rId21"/>
    <p:sldLayoutId id="2147484428" r:id="rId22"/>
    <p:sldLayoutId id="2147484430" r:id="rId23"/>
    <p:sldLayoutId id="2147484383" r:id="rId24"/>
    <p:sldLayoutId id="2147484384" r:id="rId25"/>
    <p:sldLayoutId id="2147484385" r:id="rId26"/>
    <p:sldLayoutId id="2147484390" r:id="rId27"/>
    <p:sldLayoutId id="2147484391" r:id="rId28"/>
    <p:sldLayoutId id="2147484389" r:id="rId29"/>
    <p:sldLayoutId id="2147484560" r:id="rId30"/>
  </p:sldLayoutIdLst>
  <p:hf sldNum="0" hdr="0" ftr="0" dt="0"/>
  <p:txStyles>
    <p:titleStyle>
      <a:lvl1pPr marL="0" indent="0" algn="l" defTabSz="914132" rtl="0" eaLnBrk="1" latinLnBrk="0" hangingPunct="1">
        <a:lnSpc>
          <a:spcPct val="90000"/>
        </a:lnSpc>
        <a:spcBef>
          <a:spcPct val="0"/>
        </a:spcBef>
        <a:buFont typeface="Arial" charset="0"/>
        <a:buNone/>
        <a:defRPr lang="en-US" sz="4400" b="1" i="0" kern="1200" spc="-100" baseline="0">
          <a:solidFill>
            <a:schemeClr val="tx1"/>
          </a:solidFill>
          <a:latin typeface="Segoe UI Semibold" charset="0"/>
          <a:ea typeface="Segoe UI Semibold" charset="0"/>
          <a:cs typeface="Segoe UI Semibold" charset="0"/>
        </a:defRPr>
      </a:lvl1pPr>
    </p:titleStyle>
    <p:bodyStyle>
      <a:lvl1pPr marL="0" indent="0" algn="l" defTabSz="914132" rtl="0" eaLnBrk="1" latinLnBrk="0" hangingPunct="1">
        <a:lnSpc>
          <a:spcPct val="110000"/>
        </a:lnSpc>
        <a:spcBef>
          <a:spcPts val="1200"/>
        </a:spcBef>
        <a:spcAft>
          <a:spcPts val="600"/>
        </a:spcAft>
        <a:buClr>
          <a:schemeClr val="bg1"/>
        </a:buClr>
        <a:buSzPct val="120000"/>
        <a:buFontTx/>
        <a:buNone/>
        <a:defRPr lang="en-US" sz="2800" b="1" i="0" kern="1200" dirty="0" smtClean="0">
          <a:solidFill>
            <a:schemeClr val="tx1"/>
          </a:solidFill>
          <a:effectLst/>
          <a:latin typeface="Segoe UI Semibold" charset="0"/>
          <a:ea typeface="Segoe UI Semibold" charset="0"/>
          <a:cs typeface="Segoe UI Semibold" charset="0"/>
        </a:defRPr>
      </a:lvl1pPr>
      <a:lvl2pPr marL="0" indent="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10000"/>
        <a:buFont typeface="Arial" charset="0"/>
        <a:buNone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2pPr>
      <a:lvl3pPr marL="288925" indent="-22225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20000"/>
        <a:buFont typeface="Arial" charset="0"/>
        <a:buChar char="•"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3pPr>
      <a:lvl4pPr marL="631825" indent="-18288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Font typeface="Arial" charset="0"/>
        <a:buChar char="•"/>
        <a:tabLst/>
        <a:defRPr lang="en-US" sz="18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4pPr>
      <a:lvl5pPr marL="1162685" indent="-194310" algn="l" defTabSz="914132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/>
        <a:buChar char="•"/>
        <a:defRPr lang="en-US" sz="1600" b="0" i="0" kern="1200" dirty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5pPr>
      <a:lvl6pPr marL="1965221" indent="-228533" algn="l" defTabSz="914132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26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92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57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7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8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9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9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2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C35EA4"/>
          </p15:clr>
        </p15:guide>
        <p15:guide id="2" pos="739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840">
          <p15:clr>
            <a:srgbClr val="F26B43"/>
          </p15:clr>
        </p15:guide>
        <p15:guide id="7" pos="744">
          <p15:clr>
            <a:srgbClr val="C35EA4"/>
          </p15:clr>
        </p15:guide>
        <p15:guide id="8" pos="1176">
          <p15:clr>
            <a:srgbClr val="C35EA4"/>
          </p15:clr>
        </p15:guide>
        <p15:guide id="10" pos="1632">
          <p15:clr>
            <a:srgbClr val="C35EA4"/>
          </p15:clr>
        </p15:guide>
        <p15:guide id="13" pos="2520">
          <p15:clr>
            <a:srgbClr val="C35EA4"/>
          </p15:clr>
        </p15:guide>
        <p15:guide id="15" pos="2952">
          <p15:clr>
            <a:srgbClr val="C35EA4"/>
          </p15:clr>
        </p15:guide>
        <p15:guide id="16" pos="3408">
          <p15:clr>
            <a:srgbClr val="C35EA4"/>
          </p15:clr>
        </p15:guide>
        <p15:guide id="20" pos="4296">
          <p15:clr>
            <a:srgbClr val="C35EA4"/>
          </p15:clr>
        </p15:guide>
        <p15:guide id="22" pos="4728">
          <p15:clr>
            <a:srgbClr val="C35EA4"/>
          </p15:clr>
        </p15:guide>
        <p15:guide id="23" pos="5184">
          <p15:clr>
            <a:srgbClr val="C35EA4"/>
          </p15:clr>
        </p15:guide>
        <p15:guide id="24" pos="5616">
          <p15:clr>
            <a:srgbClr val="C35EA4"/>
          </p15:clr>
        </p15:guide>
        <p15:guide id="25" pos="6048">
          <p15:clr>
            <a:srgbClr val="C35EA4"/>
          </p15:clr>
        </p15:guide>
        <p15:guide id="28" pos="6504">
          <p15:clr>
            <a:srgbClr val="C35EA4"/>
          </p15:clr>
        </p15:guide>
        <p15:guide id="30" pos="6936">
          <p15:clr>
            <a:srgbClr val="C35EA4"/>
          </p15:clr>
        </p15:guide>
        <p15:guide id="32" pos="2064">
          <p15:clr>
            <a:srgbClr val="C35EA4"/>
          </p15:clr>
        </p15:guide>
        <p15:guide id="33" pos="3840">
          <p15:clr>
            <a:srgbClr val="C35EA4"/>
          </p15:clr>
        </p15:guide>
        <p15:guide id="38" orient="horz" pos="744">
          <p15:clr>
            <a:srgbClr val="F26B43"/>
          </p15:clr>
        </p15:guide>
        <p15:guide id="40" orient="horz" pos="1176">
          <p15:clr>
            <a:srgbClr val="F26B43"/>
          </p15:clr>
        </p15:guide>
        <p15:guide id="41" orient="horz" pos="1632">
          <p15:clr>
            <a:srgbClr val="F26B43"/>
          </p15:clr>
        </p15:guide>
        <p15:guide id="42" orient="horz" pos="2064">
          <p15:clr>
            <a:srgbClr val="F26B43"/>
          </p15:clr>
        </p15:guide>
        <p15:guide id="45" orient="horz" pos="2520">
          <p15:clr>
            <a:srgbClr val="F26B43"/>
          </p15:clr>
        </p15:guide>
        <p15:guide id="46" orient="horz" pos="2952">
          <p15:clr>
            <a:srgbClr val="F26B43"/>
          </p15:clr>
        </p15:guide>
        <p15:guide id="47" orient="horz" pos="4272">
          <p15:clr>
            <a:srgbClr val="F26B43"/>
          </p15:clr>
        </p15:guide>
        <p15:guide id="48" orient="horz" pos="338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866900"/>
            <a:ext cx="11277600" cy="4533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123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6" name="Text Placeholder 16">
            <a:extLst>
              <a:ext uri="{FF2B5EF4-FFF2-40B4-BE49-F238E27FC236}">
                <a16:creationId xmlns:a16="http://schemas.microsoft.com/office/drawing/2014/main" id="{64E687F7-ADFB-431B-BFAD-ECA70B8FBAA9}"/>
              </a:ext>
            </a:extLst>
          </p:cNvPr>
          <p:cNvSpPr txBox="1">
            <a:spLocks/>
          </p:cNvSpPr>
          <p:nvPr userDrawn="1"/>
        </p:nvSpPr>
        <p:spPr>
          <a:xfrm>
            <a:off x="12559431" y="201180"/>
            <a:ext cx="973905" cy="256020"/>
          </a:xfrm>
          <a:prstGeom prst="rect">
            <a:avLst/>
          </a:prstGeom>
          <a:noFill/>
          <a:ln w="12700"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13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20000"/>
              <a:buFontTx/>
              <a:buNone/>
              <a:defRPr lang="en-US" sz="1800" b="0" i="0" kern="1200" dirty="0">
                <a:solidFill>
                  <a:schemeClr val="bg1"/>
                </a:solidFill>
                <a:effectLst/>
                <a:latin typeface="Segoe UI" charset="0"/>
                <a:ea typeface="Segoe UI" charset="0"/>
                <a:cs typeface="Segoe UI" charset="0"/>
              </a:defRPr>
            </a:lvl1pPr>
            <a:lvl2pPr marL="228600" indent="-230188" algn="l" defTabSz="91413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lang="en-US" sz="2000" b="0" i="0" kern="1200" dirty="0" smtClean="0">
                <a:solidFill>
                  <a:schemeClr val="bg1"/>
                </a:solidFill>
                <a:effectLst/>
                <a:latin typeface="Segoe UI" charset="0"/>
                <a:ea typeface="Segoe UI" charset="0"/>
                <a:cs typeface="Segoe UI" charset="0"/>
              </a:defRPr>
            </a:lvl2pPr>
            <a:lvl3pPr marL="457200" indent="-228600" algn="l" defTabSz="91413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lang="en-US" sz="1700" b="0" i="0" kern="1200" dirty="0" smtClean="0">
                <a:solidFill>
                  <a:schemeClr val="bg1"/>
                </a:solidFill>
                <a:effectLst/>
                <a:latin typeface="Segoe UI" charset="0"/>
                <a:ea typeface="Segoe UI" charset="0"/>
                <a:cs typeface="Segoe UI" charset="0"/>
              </a:defRPr>
            </a:lvl3pPr>
            <a:lvl4pPr marL="685800" indent="-228600" algn="l" defTabSz="91413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charset="0"/>
              <a:buChar char="•"/>
              <a:tabLst/>
              <a:defRPr lang="en-US" sz="1400" b="0" i="0" kern="1200" dirty="0" smtClean="0">
                <a:solidFill>
                  <a:schemeClr val="bg1"/>
                </a:solidFill>
                <a:effectLst/>
                <a:latin typeface="Segoe UI" charset="0"/>
                <a:ea typeface="Segoe UI" charset="0"/>
                <a:cs typeface="Segoe UI" charset="0"/>
              </a:defRPr>
            </a:lvl4pPr>
            <a:lvl5pPr marL="1254125" indent="-285750" algn="l" defTabSz="914132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/>
              <a:buChar char="•"/>
              <a:defRPr lang="en-US" sz="1800" b="0" i="0" kern="1200" dirty="0">
                <a:solidFill>
                  <a:schemeClr val="tx1"/>
                </a:solidFill>
                <a:effectLst/>
                <a:latin typeface="Segoe UI Light" charset="0"/>
                <a:ea typeface="+mn-ea"/>
                <a:cs typeface="Segoe UI Light" charset="0"/>
              </a:defRPr>
            </a:lvl5pPr>
            <a:lvl6pPr marL="2513861" indent="-228533" algn="l" defTabSz="914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26" indent="-228533" algn="l" defTabSz="914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92" indent="-228533" algn="l" defTabSz="914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57" indent="-228533" algn="l" defTabSz="914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414241"/>
              </a:buClr>
              <a:buSzPct val="12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Chart Colors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2478437" y="16476"/>
            <a:ext cx="1054899" cy="6900254"/>
            <a:chOff x="12478437" y="16476"/>
            <a:chExt cx="1054899" cy="6900254"/>
          </a:xfrm>
        </p:grpSpPr>
        <p:grpSp>
          <p:nvGrpSpPr>
            <p:cNvPr id="35" name="Group 34"/>
            <p:cNvGrpSpPr/>
            <p:nvPr userDrawn="1"/>
          </p:nvGrpSpPr>
          <p:grpSpPr>
            <a:xfrm>
              <a:off x="12481674" y="2825291"/>
              <a:ext cx="899599" cy="830046"/>
              <a:chOff x="12481674" y="567"/>
              <a:chExt cx="899599" cy="830046"/>
            </a:xfrm>
          </p:grpSpPr>
          <p:sp>
            <p:nvSpPr>
              <p:cNvPr id="65" name="Rectangle 64"/>
              <p:cNvSpPr/>
              <p:nvPr userDrawn="1"/>
            </p:nvSpPr>
            <p:spPr>
              <a:xfrm>
                <a:off x="12481674" y="567"/>
                <a:ext cx="899599" cy="830046"/>
              </a:xfrm>
              <a:prstGeom prst="rect">
                <a:avLst/>
              </a:prstGeom>
              <a:solidFill>
                <a:srgbClr val="42424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94" name="Content Placeholder 17"/>
              <p:cNvSpPr txBox="1">
                <a:spLocks/>
              </p:cNvSpPr>
              <p:nvPr userDrawn="1"/>
            </p:nvSpPr>
            <p:spPr>
              <a:xfrm>
                <a:off x="12538855" y="37543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BACKGROUND 1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R66 G66 B66</a:t>
                </a:r>
                <a:b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tr-TR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424242</a:t>
                </a:r>
                <a:endParaRPr lang="en-US" sz="700" b="1" i="0" dirty="0">
                  <a:solidFill>
                    <a:schemeClr val="bg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sp>
          <p:nvSpPr>
            <p:cNvPr id="36" name="Text Placeholder 16"/>
            <p:cNvSpPr txBox="1">
              <a:spLocks/>
            </p:cNvSpPr>
            <p:nvPr/>
          </p:nvSpPr>
          <p:spPr>
            <a:xfrm>
              <a:off x="12559431" y="201180"/>
              <a:ext cx="973905" cy="25602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lang="en-US" sz="1800" b="0" i="0" kern="1200" dirty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tx1"/>
                  </a:solidFill>
                </a:rPr>
                <a:t>Chart Colors</a:t>
              </a:r>
            </a:p>
          </p:txBody>
        </p:sp>
        <p:grpSp>
          <p:nvGrpSpPr>
            <p:cNvPr id="37" name="Group 36"/>
            <p:cNvGrpSpPr/>
            <p:nvPr userDrawn="1"/>
          </p:nvGrpSpPr>
          <p:grpSpPr>
            <a:xfrm>
              <a:off x="12481674" y="174765"/>
              <a:ext cx="899599" cy="830046"/>
              <a:chOff x="12481674" y="1038535"/>
              <a:chExt cx="899599" cy="830046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12481674" y="1038535"/>
                <a:ext cx="899599" cy="83004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64" name="Content Placeholder 17"/>
              <p:cNvSpPr txBox="1">
                <a:spLocks/>
              </p:cNvSpPr>
              <p:nvPr/>
            </p:nvSpPr>
            <p:spPr>
              <a:xfrm>
                <a:off x="12538855" y="1075511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AZURE Blue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R0 G120 B215</a:t>
                </a:r>
                <a:b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tr-TR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0078D7</a:t>
                </a:r>
                <a:endParaRPr lang="en-US" sz="700" b="1" i="0" dirty="0">
                  <a:solidFill>
                    <a:schemeClr val="bg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CDFBAE3-68D9-4F23-BC09-995958797A9A}"/>
                </a:ext>
              </a:extLst>
            </p:cNvPr>
            <p:cNvGrpSpPr/>
            <p:nvPr userDrawn="1"/>
          </p:nvGrpSpPr>
          <p:grpSpPr>
            <a:xfrm>
              <a:off x="12482262" y="5456419"/>
              <a:ext cx="896684" cy="324884"/>
              <a:chOff x="12442099" y="7665719"/>
              <a:chExt cx="896684" cy="324884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12442099" y="7665719"/>
                <a:ext cx="896684" cy="30878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62" name="Content Placeholder 17"/>
              <p:cNvSpPr txBox="1">
                <a:spLocks/>
              </p:cNvSpPr>
              <p:nvPr/>
            </p:nvSpPr>
            <p:spPr>
              <a:xfrm>
                <a:off x="12500301" y="7707561"/>
                <a:ext cx="808679" cy="283042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R0 G138 B249</a:t>
                </a:r>
                <a:b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is-I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008AF9</a:t>
                </a:r>
                <a:endParaRPr lang="en-US" sz="700" b="1" i="0" dirty="0">
                  <a:solidFill>
                    <a:schemeClr val="bg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39" name="Group 38"/>
            <p:cNvGrpSpPr/>
            <p:nvPr userDrawn="1"/>
          </p:nvGrpSpPr>
          <p:grpSpPr>
            <a:xfrm>
              <a:off x="12481674" y="1058688"/>
              <a:ext cx="896685" cy="830046"/>
              <a:chOff x="12481674" y="1905452"/>
              <a:chExt cx="896685" cy="830046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12481674" y="1905452"/>
                <a:ext cx="896685" cy="83004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60" name="Content Placeholder 17"/>
              <p:cNvSpPr txBox="1">
                <a:spLocks/>
              </p:cNvSpPr>
              <p:nvPr/>
            </p:nvSpPr>
            <p:spPr>
              <a:xfrm>
                <a:off x="12538855" y="1949994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Medium Blue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R77 G176 B255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cs-CZ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4DB0FF</a:t>
                </a:r>
                <a:endPara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C330CFF-4FDE-4352-9D1C-62BD69F6DBA6}"/>
                </a:ext>
              </a:extLst>
            </p:cNvPr>
            <p:cNvGrpSpPr/>
            <p:nvPr userDrawn="1"/>
          </p:nvGrpSpPr>
          <p:grpSpPr>
            <a:xfrm rot="5400000">
              <a:off x="12753338" y="5555171"/>
              <a:ext cx="354532" cy="896684"/>
              <a:chOff x="12516568" y="4568745"/>
              <a:chExt cx="354532" cy="896684"/>
            </a:xfrm>
          </p:grpSpPr>
          <p:sp>
            <p:nvSpPr>
              <p:cNvPr id="57" name="Rectangle 56"/>
              <p:cNvSpPr/>
              <p:nvPr/>
            </p:nvSpPr>
            <p:spPr>
              <a:xfrm rot="16200000">
                <a:off x="12222616" y="4862697"/>
                <a:ext cx="896684" cy="308780"/>
              </a:xfrm>
              <a:prstGeom prst="rect">
                <a:avLst/>
              </a:prstGeom>
              <a:solidFill>
                <a:srgbClr val="94D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58" name="Content Placeholder 17"/>
              <p:cNvSpPr txBox="1">
                <a:spLocks/>
              </p:cNvSpPr>
              <p:nvPr/>
            </p:nvSpPr>
            <p:spPr>
              <a:xfrm rot="16200000">
                <a:off x="12340014" y="4888515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R148 G208 B255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94D0FF</a:t>
                </a: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12481674" y="1941403"/>
              <a:ext cx="890209" cy="8300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900"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42" name="Content Placeholder 17"/>
            <p:cNvSpPr txBox="1">
              <a:spLocks/>
            </p:cNvSpPr>
            <p:nvPr/>
          </p:nvSpPr>
          <p:spPr>
            <a:xfrm>
              <a:off x="12538855" y="1989210"/>
              <a:ext cx="749483" cy="3126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Light Blue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R177 G214 B242</a:t>
              </a:r>
              <a:b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</a:b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B1D6F2</a:t>
              </a:r>
            </a:p>
          </p:txBody>
        </p:sp>
        <p:sp>
          <p:nvSpPr>
            <p:cNvPr id="43" name="Content Placeholder 17"/>
            <p:cNvSpPr txBox="1">
              <a:spLocks/>
            </p:cNvSpPr>
            <p:nvPr userDrawn="1"/>
          </p:nvSpPr>
          <p:spPr>
            <a:xfrm>
              <a:off x="12484913" y="4810897"/>
              <a:ext cx="803425" cy="24633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Secondary (Chart) Colors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555B8AF-F664-4114-91EF-FDD01AB85822}"/>
                </a:ext>
              </a:extLst>
            </p:cNvPr>
            <p:cNvGrpSpPr/>
            <p:nvPr userDrawn="1"/>
          </p:nvGrpSpPr>
          <p:grpSpPr>
            <a:xfrm rot="5400000">
              <a:off x="12751547" y="6295566"/>
              <a:ext cx="354531" cy="887798"/>
              <a:chOff x="12516569" y="1875457"/>
              <a:chExt cx="354531" cy="911749"/>
            </a:xfrm>
          </p:grpSpPr>
          <p:sp>
            <p:nvSpPr>
              <p:cNvPr id="55" name="Rectangle 54"/>
              <p:cNvSpPr/>
              <p:nvPr userDrawn="1"/>
            </p:nvSpPr>
            <p:spPr>
              <a:xfrm rot="16200000">
                <a:off x="12215084" y="2176942"/>
                <a:ext cx="911749" cy="3087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56" name="Content Placeholder 17"/>
              <p:cNvSpPr txBox="1">
                <a:spLocks/>
              </p:cNvSpPr>
              <p:nvPr userDrawn="1"/>
            </p:nvSpPr>
            <p:spPr>
              <a:xfrm rot="16200000">
                <a:off x="12340014" y="2196348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R217 G217 B217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D9D9D9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371ED8C-D29F-4855-89B3-9562BCBD74AF}"/>
                </a:ext>
              </a:extLst>
            </p:cNvPr>
            <p:cNvGrpSpPr/>
            <p:nvPr userDrawn="1"/>
          </p:nvGrpSpPr>
          <p:grpSpPr>
            <a:xfrm rot="5400000">
              <a:off x="12749513" y="4819221"/>
              <a:ext cx="354532" cy="896684"/>
              <a:chOff x="12494037" y="985248"/>
              <a:chExt cx="354532" cy="896684"/>
            </a:xfrm>
          </p:grpSpPr>
          <p:sp>
            <p:nvSpPr>
              <p:cNvPr id="53" name="Rectangle 52"/>
              <p:cNvSpPr/>
              <p:nvPr userDrawn="1"/>
            </p:nvSpPr>
            <p:spPr>
              <a:xfrm rot="16200000">
                <a:off x="12200085" y="1279200"/>
                <a:ext cx="896684" cy="30878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54" name="Content Placeholder 17"/>
              <p:cNvSpPr txBox="1">
                <a:spLocks/>
              </p:cNvSpPr>
              <p:nvPr userDrawn="1"/>
            </p:nvSpPr>
            <p:spPr>
              <a:xfrm rot="16200000">
                <a:off x="12317483" y="1305019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R3 G90 B160</a:t>
                </a:r>
                <a:b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0359A0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6F8C03F-B065-4D7E-A94A-2F3C1CB6E429}"/>
                </a:ext>
              </a:extLst>
            </p:cNvPr>
            <p:cNvGrpSpPr/>
            <p:nvPr userDrawn="1"/>
          </p:nvGrpSpPr>
          <p:grpSpPr>
            <a:xfrm rot="5400000">
              <a:off x="12749513" y="5928237"/>
              <a:ext cx="354531" cy="890209"/>
              <a:chOff x="12516569" y="100392"/>
              <a:chExt cx="354531" cy="890209"/>
            </a:xfrm>
          </p:grpSpPr>
          <p:sp>
            <p:nvSpPr>
              <p:cNvPr id="51" name="Rectangle 50"/>
              <p:cNvSpPr/>
              <p:nvPr userDrawn="1"/>
            </p:nvSpPr>
            <p:spPr>
              <a:xfrm rot="16200000">
                <a:off x="12225854" y="391107"/>
                <a:ext cx="890209" cy="308780"/>
              </a:xfrm>
              <a:prstGeom prst="rect">
                <a:avLst/>
              </a:prstGeom>
              <a:solidFill>
                <a:srgbClr val="7979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52" name="Content Placeholder 17"/>
              <p:cNvSpPr txBox="1">
                <a:spLocks/>
              </p:cNvSpPr>
              <p:nvPr userDrawn="1"/>
            </p:nvSpPr>
            <p:spPr>
              <a:xfrm rot="16200000">
                <a:off x="12340014" y="402335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R121 G121 B121</a:t>
                </a:r>
                <a:b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fi-FI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797979</a:t>
                </a:r>
                <a:endParaRPr lang="en-US" sz="700" b="1" i="0" dirty="0">
                  <a:solidFill>
                    <a:schemeClr val="bg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47" name="Group 46"/>
            <p:cNvGrpSpPr/>
            <p:nvPr userDrawn="1"/>
          </p:nvGrpSpPr>
          <p:grpSpPr>
            <a:xfrm>
              <a:off x="12481674" y="3709179"/>
              <a:ext cx="890209" cy="830046"/>
              <a:chOff x="12481674" y="2772369"/>
              <a:chExt cx="890209" cy="830046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12481674" y="2772369"/>
                <a:ext cx="890209" cy="8300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50" name="Content Placeholder 17"/>
              <p:cNvSpPr txBox="1">
                <a:spLocks/>
              </p:cNvSpPr>
              <p:nvPr/>
            </p:nvSpPr>
            <p:spPr>
              <a:xfrm>
                <a:off x="12538855" y="2822450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BACKGROUND 2</a:t>
                </a:r>
                <a:endPara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R233 G233 B233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E9E9E9</a:t>
                </a:r>
              </a:p>
            </p:txBody>
          </p:sp>
        </p:grpSp>
        <p:sp>
          <p:nvSpPr>
            <p:cNvPr id="48" name="Content Placeholder 17"/>
            <p:cNvSpPr txBox="1">
              <a:spLocks/>
            </p:cNvSpPr>
            <p:nvPr userDrawn="1"/>
          </p:nvSpPr>
          <p:spPr>
            <a:xfrm>
              <a:off x="12484913" y="16476"/>
              <a:ext cx="803425" cy="24633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Primary Colors</a:t>
              </a:r>
            </a:p>
          </p:txBody>
        </p:sp>
      </p:grpSp>
      <p:sp>
        <p:nvSpPr>
          <p:cNvPr id="69" name="Slide Number Placeholder 1">
            <a:extLst>
              <a:ext uri="{FF2B5EF4-FFF2-40B4-BE49-F238E27FC236}">
                <a16:creationId xmlns:a16="http://schemas.microsoft.com/office/drawing/2014/main" id="{C5E4621A-E27B-4551-A61A-9D1607CE8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01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3" r:id="rId1"/>
    <p:sldLayoutId id="2147484437" r:id="rId2"/>
    <p:sldLayoutId id="2147484436" r:id="rId3"/>
    <p:sldLayoutId id="2147484438" r:id="rId4"/>
    <p:sldLayoutId id="2147484439" r:id="rId5"/>
    <p:sldLayoutId id="2147484440" r:id="rId6"/>
    <p:sldLayoutId id="2147484441" r:id="rId7"/>
    <p:sldLayoutId id="2147484443" r:id="rId8"/>
    <p:sldLayoutId id="2147484476" r:id="rId9"/>
    <p:sldLayoutId id="2147484444" r:id="rId10"/>
    <p:sldLayoutId id="2147484445" r:id="rId11"/>
    <p:sldLayoutId id="2147484446" r:id="rId12"/>
    <p:sldLayoutId id="2147484448" r:id="rId13"/>
    <p:sldLayoutId id="2147484449" r:id="rId14"/>
    <p:sldLayoutId id="2147484450" r:id="rId15"/>
    <p:sldLayoutId id="2147484451" r:id="rId16"/>
    <p:sldLayoutId id="2147484535" r:id="rId17"/>
    <p:sldLayoutId id="2147484452" r:id="rId18"/>
    <p:sldLayoutId id="2147484536" r:id="rId19"/>
    <p:sldLayoutId id="2147484453" r:id="rId20"/>
    <p:sldLayoutId id="2147484454" r:id="rId21"/>
    <p:sldLayoutId id="2147484455" r:id="rId22"/>
    <p:sldLayoutId id="2147484456" r:id="rId23"/>
    <p:sldLayoutId id="2147484457" r:id="rId24"/>
    <p:sldLayoutId id="2147484458" r:id="rId25"/>
    <p:sldLayoutId id="2147484459" r:id="rId26"/>
    <p:sldLayoutId id="2147484460" r:id="rId27"/>
    <p:sldLayoutId id="2147484461" r:id="rId28"/>
  </p:sldLayoutIdLst>
  <p:hf sldNum="0" hdr="0" ftr="0" dt="0"/>
  <p:txStyles>
    <p:titleStyle>
      <a:lvl1pPr marL="0" indent="0" algn="l" defTabSz="914132" rtl="0" eaLnBrk="1" latinLnBrk="0" hangingPunct="1">
        <a:lnSpc>
          <a:spcPct val="90000"/>
        </a:lnSpc>
        <a:spcBef>
          <a:spcPct val="0"/>
        </a:spcBef>
        <a:buFont typeface="Arial" charset="0"/>
        <a:buNone/>
        <a:defRPr lang="en-US" sz="4400" b="1" i="0" kern="1200" spc="-100" baseline="0">
          <a:solidFill>
            <a:schemeClr val="tx1"/>
          </a:solidFill>
          <a:latin typeface="Segoe UI Semibold" charset="0"/>
          <a:ea typeface="Segoe UI Semibold" charset="0"/>
          <a:cs typeface="Segoe UI Semibold" charset="0"/>
        </a:defRPr>
      </a:lvl1pPr>
    </p:titleStyle>
    <p:bodyStyle>
      <a:lvl1pPr marL="0" indent="0" algn="l" defTabSz="914132" rtl="0" eaLnBrk="1" latinLnBrk="0" hangingPunct="1">
        <a:lnSpc>
          <a:spcPct val="110000"/>
        </a:lnSpc>
        <a:spcBef>
          <a:spcPts val="1200"/>
        </a:spcBef>
        <a:spcAft>
          <a:spcPts val="600"/>
        </a:spcAft>
        <a:buClr>
          <a:schemeClr val="bg1"/>
        </a:buClr>
        <a:buSzPct val="120000"/>
        <a:buFontTx/>
        <a:buNone/>
        <a:defRPr lang="en-US" sz="2800" b="1" i="0" kern="1200" dirty="0" smtClean="0">
          <a:solidFill>
            <a:schemeClr val="tx1"/>
          </a:solidFill>
          <a:effectLst/>
          <a:latin typeface="Segoe UI Semibold" charset="0"/>
          <a:ea typeface="Segoe UI Semibold" charset="0"/>
          <a:cs typeface="Segoe UI Semibold" charset="0"/>
        </a:defRPr>
      </a:lvl1pPr>
      <a:lvl2pPr marL="0" indent="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10000"/>
        <a:buFont typeface="Arial" charset="0"/>
        <a:buNone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2pPr>
      <a:lvl3pPr marL="288925" indent="-22225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20000"/>
        <a:buFont typeface="Arial" charset="0"/>
        <a:buChar char="•"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3pPr>
      <a:lvl4pPr marL="631825" indent="-18288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Font typeface="Arial" charset="0"/>
        <a:buChar char="•"/>
        <a:tabLst/>
        <a:defRPr lang="en-US" sz="18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4pPr>
      <a:lvl5pPr marL="1162685" indent="-194310" algn="l" defTabSz="914132" rtl="0" eaLnBrk="1" latinLnBrk="0" hangingPunct="1">
        <a:lnSpc>
          <a:spcPct val="110000"/>
        </a:lnSpc>
        <a:spcBef>
          <a:spcPts val="500"/>
        </a:spcBef>
        <a:buClr>
          <a:schemeClr val="tx1"/>
        </a:buClr>
        <a:buFont typeface="Arial"/>
        <a:buChar char="•"/>
        <a:defRPr lang="en-US" sz="1600" b="0" i="0" kern="1200" dirty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5pPr>
      <a:lvl6pPr marL="1873781" indent="-228533" algn="l" defTabSz="914132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26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92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57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7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8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9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9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2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C35EA4"/>
          </p15:clr>
        </p15:guide>
        <p15:guide id="2" pos="739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840">
          <p15:clr>
            <a:srgbClr val="F26B43"/>
          </p15:clr>
        </p15:guide>
        <p15:guide id="7" pos="744">
          <p15:clr>
            <a:srgbClr val="C35EA4"/>
          </p15:clr>
        </p15:guide>
        <p15:guide id="8" pos="1176">
          <p15:clr>
            <a:srgbClr val="C35EA4"/>
          </p15:clr>
        </p15:guide>
        <p15:guide id="10" pos="1632">
          <p15:clr>
            <a:srgbClr val="C35EA4"/>
          </p15:clr>
        </p15:guide>
        <p15:guide id="13" pos="2520">
          <p15:clr>
            <a:srgbClr val="C35EA4"/>
          </p15:clr>
        </p15:guide>
        <p15:guide id="15" pos="2952">
          <p15:clr>
            <a:srgbClr val="C35EA4"/>
          </p15:clr>
        </p15:guide>
        <p15:guide id="16" pos="3408">
          <p15:clr>
            <a:srgbClr val="C35EA4"/>
          </p15:clr>
        </p15:guide>
        <p15:guide id="20" pos="4296">
          <p15:clr>
            <a:srgbClr val="C35EA4"/>
          </p15:clr>
        </p15:guide>
        <p15:guide id="22" pos="4728">
          <p15:clr>
            <a:srgbClr val="C35EA4"/>
          </p15:clr>
        </p15:guide>
        <p15:guide id="23" pos="5184">
          <p15:clr>
            <a:srgbClr val="C35EA4"/>
          </p15:clr>
        </p15:guide>
        <p15:guide id="24" pos="5616">
          <p15:clr>
            <a:srgbClr val="C35EA4"/>
          </p15:clr>
        </p15:guide>
        <p15:guide id="25" pos="6048">
          <p15:clr>
            <a:srgbClr val="C35EA4"/>
          </p15:clr>
        </p15:guide>
        <p15:guide id="28" pos="6504">
          <p15:clr>
            <a:srgbClr val="C35EA4"/>
          </p15:clr>
        </p15:guide>
        <p15:guide id="30" pos="6936">
          <p15:clr>
            <a:srgbClr val="C35EA4"/>
          </p15:clr>
        </p15:guide>
        <p15:guide id="32" pos="2064">
          <p15:clr>
            <a:srgbClr val="C35EA4"/>
          </p15:clr>
        </p15:guide>
        <p15:guide id="33" pos="3840">
          <p15:clr>
            <a:srgbClr val="C35EA4"/>
          </p15:clr>
        </p15:guide>
        <p15:guide id="38" orient="horz" pos="744">
          <p15:clr>
            <a:srgbClr val="F26B43"/>
          </p15:clr>
        </p15:guide>
        <p15:guide id="40" orient="horz" pos="1176">
          <p15:clr>
            <a:srgbClr val="F26B43"/>
          </p15:clr>
        </p15:guide>
        <p15:guide id="41" orient="horz" pos="1632">
          <p15:clr>
            <a:srgbClr val="F26B43"/>
          </p15:clr>
        </p15:guide>
        <p15:guide id="42" orient="horz" pos="2064">
          <p15:clr>
            <a:srgbClr val="F26B43"/>
          </p15:clr>
        </p15:guide>
        <p15:guide id="45" orient="horz" pos="2520">
          <p15:clr>
            <a:srgbClr val="F26B43"/>
          </p15:clr>
        </p15:guide>
        <p15:guide id="46" orient="horz" pos="2952">
          <p15:clr>
            <a:srgbClr val="F26B43"/>
          </p15:clr>
        </p15:guide>
        <p15:guide id="47" orient="horz" pos="4272">
          <p15:clr>
            <a:srgbClr val="F26B43"/>
          </p15:clr>
        </p15:guide>
        <p15:guide id="48" orient="horz" pos="3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866900"/>
            <a:ext cx="11277600" cy="4533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123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444EEA2-1ED5-43F0-B082-073B75264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89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22" r:id="rId2"/>
    <p:sldLayoutId id="2147484529" r:id="rId3"/>
    <p:sldLayoutId id="2147484511" r:id="rId4"/>
    <p:sldLayoutId id="2147484512" r:id="rId5"/>
    <p:sldLayoutId id="2147484509" r:id="rId6"/>
    <p:sldLayoutId id="2147484510" r:id="rId7"/>
    <p:sldLayoutId id="2147484513" r:id="rId8"/>
    <p:sldLayoutId id="2147484523" r:id="rId9"/>
    <p:sldLayoutId id="2147484514" r:id="rId10"/>
    <p:sldLayoutId id="2147484515" r:id="rId11"/>
    <p:sldLayoutId id="2147484524" r:id="rId12"/>
    <p:sldLayoutId id="2147484516" r:id="rId13"/>
    <p:sldLayoutId id="2147484521" r:id="rId14"/>
    <p:sldLayoutId id="2147484517" r:id="rId15"/>
    <p:sldLayoutId id="2147484519" r:id="rId16"/>
    <p:sldLayoutId id="2147484520" r:id="rId17"/>
  </p:sldLayoutIdLst>
  <p:hf sldNum="0" hdr="0" ftr="0" dt="0"/>
  <p:txStyles>
    <p:titleStyle>
      <a:lvl1pPr marL="0" indent="0" algn="l" defTabSz="914132" rtl="0" eaLnBrk="1" latinLnBrk="0" hangingPunct="1">
        <a:lnSpc>
          <a:spcPct val="90000"/>
        </a:lnSpc>
        <a:spcBef>
          <a:spcPct val="0"/>
        </a:spcBef>
        <a:buFont typeface="Arial" charset="0"/>
        <a:buNone/>
        <a:defRPr lang="en-US" sz="4400" b="1" i="0" kern="1200" spc="-100" baseline="0">
          <a:solidFill>
            <a:schemeClr val="tx1"/>
          </a:solidFill>
          <a:latin typeface="Segoe UI Semibold" charset="0"/>
          <a:ea typeface="Segoe UI Semibold" charset="0"/>
          <a:cs typeface="Segoe UI Semibold" charset="0"/>
        </a:defRPr>
      </a:lvl1pPr>
    </p:titleStyle>
    <p:bodyStyle>
      <a:lvl1pPr marL="0" indent="0" algn="l" defTabSz="914132" rtl="0" eaLnBrk="1" latinLnBrk="0" hangingPunct="1">
        <a:lnSpc>
          <a:spcPct val="110000"/>
        </a:lnSpc>
        <a:spcBef>
          <a:spcPts val="1200"/>
        </a:spcBef>
        <a:spcAft>
          <a:spcPts val="600"/>
        </a:spcAft>
        <a:buClr>
          <a:schemeClr val="bg1"/>
        </a:buClr>
        <a:buSzPct val="120000"/>
        <a:buFontTx/>
        <a:buNone/>
        <a:defRPr lang="en-US" sz="2000" b="1" i="0" kern="1200" dirty="0" smtClean="0">
          <a:solidFill>
            <a:schemeClr val="accent2"/>
          </a:solidFill>
          <a:effectLst/>
          <a:latin typeface="Segoe UI Semibold" charset="0"/>
          <a:ea typeface="Segoe UI Semibold" charset="0"/>
          <a:cs typeface="Segoe UI Semibold" charset="0"/>
        </a:defRPr>
      </a:lvl1pPr>
      <a:lvl2pPr marL="0" indent="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10000"/>
        <a:buFont typeface="Arial" charset="0"/>
        <a:buNone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2pPr>
      <a:lvl3pPr marL="288925" indent="-22225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20000"/>
        <a:buFont typeface="Arial" charset="0"/>
        <a:buChar char="•"/>
        <a:defRPr lang="en-US" sz="18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3pPr>
      <a:lvl4pPr marL="631825" indent="-18288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Font typeface="Arial" charset="0"/>
        <a:buChar char="•"/>
        <a:tabLst/>
        <a:defRPr lang="en-US" sz="16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4pPr>
      <a:lvl5pPr marL="1254125" indent="-194310" algn="l" defTabSz="914132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/>
        <a:buChar char="•"/>
        <a:defRPr lang="en-US" sz="1400" b="0" i="0" kern="1200" dirty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5pPr>
      <a:lvl6pPr marL="1965221" indent="-228533" algn="l" defTabSz="914132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6pPr>
      <a:lvl7pPr marL="2970926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92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57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7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8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9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9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2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C35EA4"/>
          </p15:clr>
        </p15:guide>
        <p15:guide id="2" pos="739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840">
          <p15:clr>
            <a:srgbClr val="F26B43"/>
          </p15:clr>
        </p15:guide>
        <p15:guide id="7" pos="744">
          <p15:clr>
            <a:srgbClr val="C35EA4"/>
          </p15:clr>
        </p15:guide>
        <p15:guide id="8" pos="1176">
          <p15:clr>
            <a:srgbClr val="C35EA4"/>
          </p15:clr>
        </p15:guide>
        <p15:guide id="10" pos="1632">
          <p15:clr>
            <a:srgbClr val="C35EA4"/>
          </p15:clr>
        </p15:guide>
        <p15:guide id="13" pos="2520">
          <p15:clr>
            <a:srgbClr val="C35EA4"/>
          </p15:clr>
        </p15:guide>
        <p15:guide id="15" pos="2952">
          <p15:clr>
            <a:srgbClr val="C35EA4"/>
          </p15:clr>
        </p15:guide>
        <p15:guide id="16" pos="3408">
          <p15:clr>
            <a:srgbClr val="C35EA4"/>
          </p15:clr>
        </p15:guide>
        <p15:guide id="20" pos="4296">
          <p15:clr>
            <a:srgbClr val="C35EA4"/>
          </p15:clr>
        </p15:guide>
        <p15:guide id="22" pos="4728">
          <p15:clr>
            <a:srgbClr val="C35EA4"/>
          </p15:clr>
        </p15:guide>
        <p15:guide id="23" pos="5184">
          <p15:clr>
            <a:srgbClr val="C35EA4"/>
          </p15:clr>
        </p15:guide>
        <p15:guide id="24" pos="5616">
          <p15:clr>
            <a:srgbClr val="C35EA4"/>
          </p15:clr>
        </p15:guide>
        <p15:guide id="25" pos="6048">
          <p15:clr>
            <a:srgbClr val="C35EA4"/>
          </p15:clr>
        </p15:guide>
        <p15:guide id="28" pos="6504">
          <p15:clr>
            <a:srgbClr val="C35EA4"/>
          </p15:clr>
        </p15:guide>
        <p15:guide id="30" pos="6936">
          <p15:clr>
            <a:srgbClr val="C35EA4"/>
          </p15:clr>
        </p15:guide>
        <p15:guide id="32" pos="2064">
          <p15:clr>
            <a:srgbClr val="C35EA4"/>
          </p15:clr>
        </p15:guide>
        <p15:guide id="33" pos="3840">
          <p15:clr>
            <a:srgbClr val="C35EA4"/>
          </p15:clr>
        </p15:guide>
        <p15:guide id="38" orient="horz" pos="744">
          <p15:clr>
            <a:srgbClr val="F26B43"/>
          </p15:clr>
        </p15:guide>
        <p15:guide id="40" orient="horz" pos="1176">
          <p15:clr>
            <a:srgbClr val="F26B43"/>
          </p15:clr>
        </p15:guide>
        <p15:guide id="41" orient="horz" pos="1632">
          <p15:clr>
            <a:srgbClr val="F26B43"/>
          </p15:clr>
        </p15:guide>
        <p15:guide id="42" orient="horz" pos="2064">
          <p15:clr>
            <a:srgbClr val="F26B43"/>
          </p15:clr>
        </p15:guide>
        <p15:guide id="45" orient="horz" pos="2520">
          <p15:clr>
            <a:srgbClr val="F26B43"/>
          </p15:clr>
        </p15:guide>
        <p15:guide id="46" orient="horz" pos="2952">
          <p15:clr>
            <a:srgbClr val="F26B43"/>
          </p15:clr>
        </p15:guide>
        <p15:guide id="47" orient="horz" pos="4272">
          <p15:clr>
            <a:srgbClr val="F26B43"/>
          </p15:clr>
        </p15:guide>
        <p15:guide id="48" orient="horz" pos="338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994" y="556381"/>
            <a:ext cx="11306469" cy="813819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5994" y="1817559"/>
            <a:ext cx="11306469" cy="2323623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0"/>
            <a:r>
              <a:rPr lang="en-US" dirty="0"/>
              <a:t>H2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B1 Segoe UI Regular 20/24 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H3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3"/>
            <a:r>
              <a:rPr lang="en-US" dirty="0"/>
              <a:t>B2 Segoe UI Regular 14/18</a:t>
            </a:r>
          </a:p>
          <a:p>
            <a:pPr lvl="3"/>
            <a:endParaRPr lang="en-US" dirty="0"/>
          </a:p>
          <a:p>
            <a:pPr lvl="4"/>
            <a:r>
              <a:rPr lang="en-US" dirty="0"/>
              <a:t>H4 Segoe UI Bold 10/12</a:t>
            </a:r>
          </a:p>
          <a:p>
            <a:pPr lvl="6"/>
            <a:r>
              <a:rPr lang="en-US" dirty="0"/>
              <a:t>B3 Segoe UI Regular 10/12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99A560D-F2FE-428C-A24D-30E7600CC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32277" y="2842059"/>
            <a:ext cx="6843271" cy="11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0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  <p:sldLayoutId id="2147484549" r:id="rId12"/>
    <p:sldLayoutId id="2147484550" r:id="rId13"/>
    <p:sldLayoutId id="2147484551" r:id="rId14"/>
    <p:sldLayoutId id="2147484552" r:id="rId15"/>
    <p:sldLayoutId id="2147484553" r:id="rId16"/>
    <p:sldLayoutId id="2147484554" r:id="rId17"/>
    <p:sldLayoutId id="2147484555" r:id="rId18"/>
    <p:sldLayoutId id="2147484556" r:id="rId19"/>
    <p:sldLayoutId id="2147484557" r:id="rId20"/>
    <p:sldLayoutId id="2147484558" r:id="rId21"/>
    <p:sldLayoutId id="2147484559" r:id="rId22"/>
  </p:sldLayoutIdLst>
  <p:transition>
    <p:fade/>
  </p:transition>
  <p:hf sldNum="0" hdr="0" dt="0"/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2745" b="0" kern="1200" cap="none" spc="-49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353" kern="1200" spc="-49" baseline="0">
          <a:solidFill>
            <a:schemeClr val="tx1"/>
          </a:solidFill>
          <a:latin typeface="+mj-lt"/>
          <a:ea typeface="+mn-ea"/>
          <a:cs typeface="+mn-cs"/>
        </a:defRPr>
      </a:lvl1pPr>
      <a:lvl2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961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765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765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176" b="1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285916" indent="0" algn="l" defTabSz="914367" rtl="0" eaLnBrk="1" latinLnBrk="0" hangingPunct="1">
        <a:spcBef>
          <a:spcPct val="20000"/>
        </a:spcBef>
        <a:buFont typeface="Arial" pitchFamily="34" charset="0"/>
        <a:buNone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36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176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>
          <p15:clr>
            <a:srgbClr val="C35EA4"/>
          </p15:clr>
        </p15:guide>
        <p15:guide id="32" pos="1528">
          <p15:clr>
            <a:srgbClr val="C35EA4"/>
          </p15:clr>
        </p15:guide>
        <p15:guide id="33" pos="2621">
          <p15:clr>
            <a:srgbClr val="C35EA4"/>
          </p15:clr>
        </p15:guide>
        <p15:guide id="34" pos="2765">
          <p15:clr>
            <a:srgbClr val="C35EA4"/>
          </p15:clr>
        </p15:guide>
        <p15:guide id="35" pos="3854">
          <p15:clr>
            <a:srgbClr val="C35EA4"/>
          </p15:clr>
        </p15:guide>
        <p15:guide id="36" pos="4003">
          <p15:clr>
            <a:srgbClr val="C35EA4"/>
          </p15:clr>
        </p15:guide>
        <p15:guide id="37" pos="5083">
          <p15:clr>
            <a:srgbClr val="C35EA4"/>
          </p15:clr>
        </p15:guide>
        <p15:guide id="38" pos="5230">
          <p15:clr>
            <a:srgbClr val="C35EA4"/>
          </p15:clr>
        </p15:guide>
        <p15:guide id="39" pos="6323">
          <p15:clr>
            <a:srgbClr val="C35EA4"/>
          </p15:clr>
        </p15:guide>
        <p15:guide id="40" pos="6469">
          <p15:clr>
            <a:srgbClr val="C35EA4"/>
          </p15:clr>
        </p15:guide>
        <p15:guide id="41" pos="293">
          <p15:clr>
            <a:srgbClr val="F26B43"/>
          </p15:clr>
        </p15:guide>
        <p15:guide id="42" pos="7565">
          <p15:clr>
            <a:srgbClr val="F26B43"/>
          </p15:clr>
        </p15:guide>
        <p15:guide id="43" orient="horz" pos="751">
          <p15:clr>
            <a:srgbClr val="5ACBF0"/>
          </p15:clr>
        </p15:guide>
        <p15:guide id="44" orient="horz" pos="1387">
          <p15:clr>
            <a:srgbClr val="5ACBF0"/>
          </p15:clr>
        </p15:guide>
        <p15:guide id="45" orient="horz" pos="605">
          <p15:clr>
            <a:srgbClr val="5ACBF0"/>
          </p15:clr>
        </p15:guide>
        <p15:guide id="46" orient="horz" pos="1514">
          <p15:clr>
            <a:srgbClr val="5ACBF0"/>
          </p15:clr>
        </p15:guide>
        <p15:guide id="47" orient="horz" pos="2130">
          <p15:clr>
            <a:srgbClr val="5ACBF0"/>
          </p15:clr>
        </p15:guide>
        <p15:guide id="48" orient="horz" pos="2299">
          <p15:clr>
            <a:srgbClr val="5ACBF0"/>
          </p15:clr>
        </p15:guide>
        <p15:guide id="49" orient="horz" pos="283">
          <p15:clr>
            <a:srgbClr val="F26B43"/>
          </p15:clr>
        </p15:guide>
        <p15:guide id="50" orient="horz" pos="4120">
          <p15:clr>
            <a:srgbClr val="F26B43"/>
          </p15:clr>
        </p15:guide>
        <p15:guide id="51" orient="horz" pos="2891">
          <p15:clr>
            <a:srgbClr val="5ACBF0"/>
          </p15:clr>
        </p15:guide>
        <p15:guide id="52" orient="horz" pos="3019">
          <p15:clr>
            <a:srgbClr val="5ACBF0"/>
          </p15:clr>
        </p15:guide>
        <p15:guide id="53" orient="horz" pos="3643">
          <p15:clr>
            <a:srgbClr val="5ACBF0"/>
          </p15:clr>
        </p15:guide>
        <p15:guide id="54" orient="horz" pos="3763">
          <p15:clr>
            <a:srgbClr val="5ACBF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4C0BD7-FE69-4DF5-A26F-225D7E2C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4223E-29F4-4117-855C-675785112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B62DC-AF7C-4A3B-8B34-E88E3477D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11D52-52D9-40D7-AA9A-895B1C1FAF4B}" type="datetimeFigureOut">
              <a:rPr lang="en-US" smtClean="0"/>
              <a:t>6/5/19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6A340-C330-44BB-ABE9-07B54AF3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5DB91-429B-4556-BCB6-7BDC0C503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855E5-808E-4644-82C6-521FE1F825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7B4A0-82A4-4760-8B7D-402449F06B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0" y="89163"/>
            <a:ext cx="1260000" cy="23651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1B77A0A-7116-45FB-8C5F-40652A8FB174}"/>
              </a:ext>
            </a:extLst>
          </p:cNvPr>
          <p:cNvGrpSpPr/>
          <p:nvPr userDrawn="1"/>
        </p:nvGrpSpPr>
        <p:grpSpPr>
          <a:xfrm>
            <a:off x="9775767" y="114738"/>
            <a:ext cx="2287363" cy="597524"/>
            <a:chOff x="3873023" y="1056075"/>
            <a:chExt cx="4651663" cy="185239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9F1EF0-3BA8-4EE1-B85B-F578345E86CD}"/>
                </a:ext>
              </a:extLst>
            </p:cNvPr>
            <p:cNvSpPr txBox="1"/>
            <p:nvPr userDrawn="1"/>
          </p:nvSpPr>
          <p:spPr>
            <a:xfrm>
              <a:off x="4492218" y="1056075"/>
              <a:ext cx="3488741" cy="1049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17921"/>
                  </a:solidFill>
                  <a:effectLst/>
                  <a:uLnTx/>
                  <a:uFillTx/>
                  <a:latin typeface="Poppins" panose="00000500000000000000" pitchFamily="50" charset="0"/>
                  <a:ea typeface="+mn-ea"/>
                  <a:cs typeface="Poppins" panose="00000500000000000000" pitchFamily="50" charset="0"/>
                </a:rPr>
                <a:t>INTEGRATE</a:t>
              </a: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17921"/>
                  </a:solidFill>
                  <a:effectLst/>
                  <a:uLnTx/>
                  <a:uFillTx/>
                  <a:latin typeface="Poppins SemiBold" panose="00000700000000000000" pitchFamily="50" charset="0"/>
                  <a:ea typeface="+mn-ea"/>
                  <a:cs typeface="Poppins SemiBold" panose="00000700000000000000" pitchFamily="50" charset="0"/>
                </a:rPr>
                <a:t> 2019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6F8C8D-ECBB-422B-82B4-C4595B9C94E8}"/>
                </a:ext>
              </a:extLst>
            </p:cNvPr>
            <p:cNvSpPr txBox="1"/>
            <p:nvPr userDrawn="1"/>
          </p:nvSpPr>
          <p:spPr>
            <a:xfrm>
              <a:off x="3873023" y="1858912"/>
              <a:ext cx="2260527" cy="667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374460"/>
                  </a:solidFill>
                  <a:effectLst/>
                  <a:uLnTx/>
                  <a:uFillTx/>
                  <a:latin typeface="Poppins" panose="00000500000000000000" pitchFamily="50" charset="0"/>
                  <a:ea typeface="Lato" panose="020F0502020204030203" pitchFamily="34" charset="0"/>
                  <a:cs typeface="Poppins" panose="00000500000000000000" pitchFamily="50" charset="0"/>
                </a:rPr>
                <a:t>JUNE 3 - 5, 2019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3DA194-89F9-4E94-A5AE-203394965780}"/>
                </a:ext>
              </a:extLst>
            </p:cNvPr>
            <p:cNvSpPr txBox="1"/>
            <p:nvPr userDrawn="1"/>
          </p:nvSpPr>
          <p:spPr>
            <a:xfrm>
              <a:off x="5930761" y="1858912"/>
              <a:ext cx="2593925" cy="1049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4460"/>
                  </a:solidFill>
                  <a:effectLst/>
                  <a:uLnTx/>
                  <a:uFillTx/>
                  <a:latin typeface="Poppins" panose="00000500000000000000" pitchFamily="50" charset="0"/>
                  <a:ea typeface="Lato" panose="020F0502020204030203" pitchFamily="34" charset="0"/>
                  <a:cs typeface="Poppins" panose="00000500000000000000" pitchFamily="50" charset="0"/>
                </a:rPr>
                <a:t>etc.venues</a:t>
              </a:r>
              <a:r>
                <a:rPr kumimoji="0" lang="en-IN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374460"/>
                  </a:solidFill>
                  <a:effectLst/>
                  <a:uLnTx/>
                  <a:uFillTx/>
                  <a:latin typeface="Poppins" panose="00000500000000000000" pitchFamily="50" charset="0"/>
                  <a:ea typeface="Lato" panose="020F0502020204030203" pitchFamily="34" charset="0"/>
                  <a:cs typeface="Poppins" panose="00000500000000000000" pitchFamily="50" charset="0"/>
                </a:rPr>
                <a:t>, London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71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2" r:id="rId1"/>
    <p:sldLayoutId id="2147484563" r:id="rId2"/>
    <p:sldLayoutId id="2147484564" r:id="rId3"/>
    <p:sldLayoutId id="2147484565" r:id="rId4"/>
    <p:sldLayoutId id="2147484566" r:id="rId5"/>
    <p:sldLayoutId id="21474845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50" charset="0"/>
          <a:ea typeface="+mj-ea"/>
          <a:cs typeface="Poppins" panose="00000500000000000000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50" charset="0"/>
          <a:ea typeface="+mn-ea"/>
          <a:cs typeface="Poppins" panose="00000500000000000000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50" charset="0"/>
          <a:ea typeface="+mn-ea"/>
          <a:cs typeface="Poppins" panose="00000500000000000000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50" charset="0"/>
          <a:ea typeface="+mn-ea"/>
          <a:cs typeface="Poppins" panose="00000500000000000000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50" charset="0"/>
          <a:ea typeface="+mn-ea"/>
          <a:cs typeface="Poppins" panose="00000500000000000000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50" charset="0"/>
          <a:ea typeface="+mn-ea"/>
          <a:cs typeface="Poppins" panose="00000500000000000000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429AB7-5D65-48B8-AB90-03C398D164C4}"/>
              </a:ext>
            </a:extLst>
          </p:cNvPr>
          <p:cNvGrpSpPr/>
          <p:nvPr/>
        </p:nvGrpSpPr>
        <p:grpSpPr>
          <a:xfrm>
            <a:off x="2853695" y="3194845"/>
            <a:ext cx="6321305" cy="1477407"/>
            <a:chOff x="3917475" y="3393700"/>
            <a:chExt cx="7648778" cy="147740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ACC7A6-E3D2-4C53-BC96-278D7CBA260F}"/>
                </a:ext>
              </a:extLst>
            </p:cNvPr>
            <p:cNvSpPr txBox="1"/>
            <p:nvPr/>
          </p:nvSpPr>
          <p:spPr>
            <a:xfrm>
              <a:off x="3917476" y="3393700"/>
              <a:ext cx="76487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SemiBold" panose="00000700000000000000" pitchFamily="50" charset="0"/>
                  <a:ea typeface="Lato" panose="020F0502020204030203" pitchFamily="34" charset="0"/>
                  <a:cs typeface="Poppins SemiBold" panose="00000700000000000000" pitchFamily="50" charset="0"/>
                </a:rPr>
                <a:t>Derek Li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D83952-2B07-4751-8C52-7CE4D348AD41}"/>
                </a:ext>
              </a:extLst>
            </p:cNvPr>
            <p:cNvSpPr txBox="1"/>
            <p:nvPr/>
          </p:nvSpPr>
          <p:spPr>
            <a:xfrm>
              <a:off x="3917477" y="3998663"/>
              <a:ext cx="7648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arla" pitchFamily="2" charset="0"/>
                  <a:ea typeface="Karla" pitchFamily="2" charset="0"/>
                  <a:cs typeface="Lato" panose="020F0502020204030203" pitchFamily="34" charset="0"/>
                </a:rPr>
                <a:t>Program Manager, Microsoft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C60A6E-B8DF-45B6-BE25-092EF651AEA4}"/>
                </a:ext>
              </a:extLst>
            </p:cNvPr>
            <p:cNvSpPr txBox="1"/>
            <p:nvPr/>
          </p:nvSpPr>
          <p:spPr>
            <a:xfrm>
              <a:off x="3917475" y="4347887"/>
              <a:ext cx="7648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arla" pitchFamily="2" charset="0"/>
                  <a:ea typeface="Karla" pitchFamily="2" charset="0"/>
                  <a:cs typeface="Lato" panose="020F0502020204030203" pitchFamily="34" charset="0"/>
                </a:rPr>
                <a:t>Hacking Logic Apps</a:t>
              </a:r>
              <a:endPara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0"/>
                <a:ea typeface="Karla" pitchFamily="2" charset="0"/>
                <a:cs typeface="Lato" panose="020F0502020204030203" pitchFamily="34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B1373F96-0B1E-4B21-80D4-60C123DDC93D}"/>
              </a:ext>
            </a:extLst>
          </p:cNvPr>
          <p:cNvSpPr/>
          <p:nvPr/>
        </p:nvSpPr>
        <p:spPr>
          <a:xfrm>
            <a:off x="9794830" y="3267147"/>
            <a:ext cx="1229333" cy="122933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6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636F0-529A-4104-8935-39797D8EE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of the trade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8ADA9-2ECC-4CE4-A585-D9AFB2745187}"/>
              </a:ext>
            </a:extLst>
          </p:cNvPr>
          <p:cNvSpPr>
            <a:spLocks noGrp="1"/>
          </p:cNvSpPr>
          <p:nvPr>
            <p:ph type="body" idx="7"/>
          </p:nvPr>
        </p:nvSpPr>
        <p:spPr/>
        <p:txBody>
          <a:bodyPr/>
          <a:lstStyle/>
          <a:p>
            <a:r>
              <a:rPr lang="en-US" dirty="0"/>
              <a:t>Logic Apps</a:t>
            </a:r>
          </a:p>
        </p:txBody>
      </p:sp>
    </p:spTree>
    <p:extLst>
      <p:ext uri="{BB962C8B-B14F-4D97-AF65-F5344CB8AC3E}">
        <p14:creationId xmlns:p14="http://schemas.microsoft.com/office/powerpoint/2010/main" val="2331517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CBE3E0-E43D-4818-85FA-F6C7003182C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sz="1200" dirty="0"/>
              <a:t>"triggers": {</a:t>
            </a:r>
          </a:p>
          <a:p>
            <a:r>
              <a:rPr lang="en-US" sz="1200" dirty="0"/>
              <a:t>  "manual": {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"conditions": [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  {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    "expression": "@equals(</a:t>
            </a:r>
            <a:r>
              <a:rPr lang="en-US" sz="1200" dirty="0" err="1">
                <a:solidFill>
                  <a:srgbClr val="FF0000"/>
                </a:solidFill>
              </a:rPr>
              <a:t>triggerOutputs</a:t>
            </a:r>
            <a:r>
              <a:rPr lang="en-US" sz="1200" dirty="0">
                <a:solidFill>
                  <a:srgbClr val="FF0000"/>
                </a:solidFill>
              </a:rPr>
              <a:t>().</a:t>
            </a:r>
            <a:r>
              <a:rPr lang="en-US" sz="1200" dirty="0" err="1">
                <a:solidFill>
                  <a:srgbClr val="FF0000"/>
                </a:solidFill>
              </a:rPr>
              <a:t>body.foo</a:t>
            </a:r>
            <a:r>
              <a:rPr lang="en-US" sz="1200" dirty="0">
                <a:solidFill>
                  <a:srgbClr val="FF0000"/>
                </a:solidFill>
              </a:rPr>
              <a:t>, 'bar')"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  }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],</a:t>
            </a:r>
          </a:p>
          <a:p>
            <a:r>
              <a:rPr lang="en-US" sz="1200" dirty="0"/>
              <a:t>    "inputs": {</a:t>
            </a:r>
          </a:p>
          <a:p>
            <a:r>
              <a:rPr lang="en-US" sz="1200" dirty="0"/>
              <a:t>    "schema": {}</a:t>
            </a:r>
          </a:p>
          <a:p>
            <a:r>
              <a:rPr lang="en-US" sz="1200" dirty="0"/>
              <a:t>  },</a:t>
            </a:r>
          </a:p>
          <a:p>
            <a:r>
              <a:rPr lang="en-US" sz="1200" dirty="0"/>
              <a:t>  "kind": "Http",</a:t>
            </a:r>
          </a:p>
          <a:p>
            <a:r>
              <a:rPr lang="en-US" sz="1200" dirty="0"/>
              <a:t>  "type": "Request"</a:t>
            </a:r>
          </a:p>
          <a:p>
            <a:r>
              <a:rPr lang="en-US" sz="1200" dirty="0"/>
              <a:t>  }</a:t>
            </a:r>
          </a:p>
          <a:p>
            <a:r>
              <a:rPr lang="en-US" sz="1200" dirty="0"/>
              <a:t>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22EAC4-D886-49AD-ABAD-DC918BD68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Condition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30F54-3C69-42ED-8ECD-A58582EBB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2"/>
            <a:r>
              <a:rPr lang="en-US" dirty="0"/>
              <a:t>Instead of using ‘Condition” right after trigger, you can check for conditions in the trigger</a:t>
            </a:r>
          </a:p>
          <a:p>
            <a:pPr lvl="2"/>
            <a:r>
              <a:rPr lang="en-US" dirty="0"/>
              <a:t>No run if condition is not met – cleaner run history, reduce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379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CBE3E0-E43D-4818-85FA-F6C7003182C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sz="1200" dirty="0"/>
              <a:t>POST /workflows/{</a:t>
            </a:r>
            <a:r>
              <a:rPr lang="en-US" sz="1200" dirty="0" err="1"/>
              <a:t>workflowId</a:t>
            </a:r>
            <a:r>
              <a:rPr lang="en-US" sz="1200" dirty="0"/>
              <a:t>}/</a:t>
            </a:r>
            <a:r>
              <a:rPr lang="en-US" sz="1200" dirty="0">
                <a:solidFill>
                  <a:srgbClr val="FF0000"/>
                </a:solidFill>
              </a:rPr>
              <a:t>versions/{</a:t>
            </a:r>
            <a:r>
              <a:rPr lang="en-US" sz="1200" dirty="0" err="1">
                <a:solidFill>
                  <a:srgbClr val="FF0000"/>
                </a:solidFill>
              </a:rPr>
              <a:t>versionId</a:t>
            </a:r>
            <a:r>
              <a:rPr lang="en-US" sz="1200" dirty="0">
                <a:solidFill>
                  <a:srgbClr val="FF0000"/>
                </a:solidFill>
              </a:rPr>
              <a:t>}</a:t>
            </a:r>
            <a:r>
              <a:rPr lang="en-US" sz="1200" dirty="0"/>
              <a:t>/triggers/manual/paths/invoke</a:t>
            </a:r>
          </a:p>
          <a:p>
            <a:endParaRPr lang="en-US" sz="1200" dirty="0"/>
          </a:p>
          <a:p>
            <a:r>
              <a:rPr lang="en-US" sz="1200" dirty="0"/>
              <a:t>// API Management Policy</a:t>
            </a:r>
          </a:p>
          <a:p>
            <a:r>
              <a:rPr lang="en-US" sz="1200" dirty="0"/>
              <a:t>&lt;set-variable name="</a:t>
            </a:r>
            <a:r>
              <a:rPr lang="en-US" sz="1200" dirty="0" err="1"/>
              <a:t>i</a:t>
            </a:r>
            <a:r>
              <a:rPr lang="en-US" sz="1200" dirty="0"/>
              <a:t>" value="@(new Random().Next(100))" /&gt;</a:t>
            </a:r>
          </a:p>
          <a:p>
            <a:r>
              <a:rPr lang="en-US" sz="1200" dirty="0"/>
              <a:t>&lt;choose&gt;</a:t>
            </a:r>
          </a:p>
          <a:p>
            <a:r>
              <a:rPr lang="en-US" sz="1200" dirty="0"/>
              <a:t>  &lt;when condition="@(</a:t>
            </a:r>
            <a:r>
              <a:rPr lang="en-US" sz="1200" dirty="0" err="1"/>
              <a:t>context.Variables.GetValueOrDefault</a:t>
            </a:r>
            <a:r>
              <a:rPr lang="en-US" sz="1200" dirty="0"/>
              <a:t>&lt;int&gt;("</a:t>
            </a:r>
            <a:r>
              <a:rPr lang="en-US" sz="1200" dirty="0" err="1"/>
              <a:t>i</a:t>
            </a:r>
            <a:r>
              <a:rPr lang="en-US" sz="1200" dirty="0"/>
              <a:t>") &lt; 20)&gt;</a:t>
            </a:r>
          </a:p>
          <a:p>
            <a:r>
              <a:rPr lang="en-US" sz="1200" dirty="0"/>
              <a:t>    &lt;rewrite-</a:t>
            </a:r>
            <a:r>
              <a:rPr lang="en-US" sz="1200" dirty="0" err="1"/>
              <a:t>uri</a:t>
            </a:r>
            <a:r>
              <a:rPr lang="en-US" sz="1200" dirty="0"/>
              <a:t> template=""/&gt;</a:t>
            </a:r>
          </a:p>
          <a:p>
            <a:r>
              <a:rPr lang="en-US" sz="1200" dirty="0"/>
              <a:t>  &lt;/when&gt;</a:t>
            </a:r>
          </a:p>
          <a:p>
            <a:r>
              <a:rPr lang="en-US" sz="1200" dirty="0"/>
              <a:t>  &lt;otherwise&gt;</a:t>
            </a:r>
          </a:p>
          <a:p>
            <a:r>
              <a:rPr lang="en-US" sz="1200" dirty="0"/>
              <a:t>    &lt;rewrite-</a:t>
            </a:r>
            <a:r>
              <a:rPr lang="en-US" sz="1200" dirty="0" err="1"/>
              <a:t>uri</a:t>
            </a:r>
            <a:r>
              <a:rPr lang="en-US" sz="1200" dirty="0"/>
              <a:t> template=""/&gt;</a:t>
            </a:r>
          </a:p>
          <a:p>
            <a:r>
              <a:rPr lang="en-US" sz="1200" dirty="0"/>
              <a:t>  &lt;/otherwise&gt;</a:t>
            </a:r>
          </a:p>
          <a:p>
            <a:r>
              <a:rPr lang="en-US" sz="1200" dirty="0"/>
              <a:t>&lt;/choose&gt;</a:t>
            </a:r>
          </a:p>
          <a:p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22EAC4-D886-49AD-ABAD-DC918BD68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against older versions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30F54-3C69-42ED-8ECD-A58582EBB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2"/>
            <a:r>
              <a:rPr lang="en-US" dirty="0"/>
              <a:t>Work on the request trigger</a:t>
            </a:r>
          </a:p>
          <a:p>
            <a:pPr lvl="2"/>
            <a:r>
              <a:rPr lang="en-US" dirty="0"/>
              <a:t>Use with API-M to slowly direct traffic to newer version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68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10362A6-AB03-4733-8692-459FC5E94AB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C4179-2006-4A3F-902F-276C9A87B5EF}"/>
              </a:ext>
            </a:extLst>
          </p:cNvPr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r>
              <a:rPr lang="en-US" dirty="0"/>
              <a:t>Sliding Window Trigger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A4F3B-7EA3-4E46-A015-72E3E14699B1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/>
          <a:lstStyle/>
          <a:p>
            <a:r>
              <a:rPr lang="en-US" dirty="0"/>
              <a:t>Not the recurrence trigger you knew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5AD7EB-ADFB-4E82-87E1-5E6F4E6B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Trigger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498F3-FE1D-406C-9141-8A307D7B6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1849235"/>
            <a:ext cx="8008067" cy="53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28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B62538A-FA06-4EA8-9D1E-F654188439F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E33635-07C3-4199-8F95-058E54FA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Trigger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1F973-C527-449D-A7F1-5B6572AAC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Fix-sized, non-overlapping, and contiguous time intervals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Back-fills in case of engine downtime, disabled LA, or long running singleton task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Output start/end time, useful for resubmission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93796A-F686-49F0-98B2-5D78A78A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222" y="1847850"/>
            <a:ext cx="95631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12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B62538A-FA06-4EA8-9D1E-F654188439F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E33635-07C3-4199-8F95-058E54FA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Trigger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1F973-C527-449D-A7F1-5B6572AAC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Trigger delay</a:t>
            </a:r>
          </a:p>
          <a:p>
            <a:pPr marL="45720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Doesn’t change start/end window time</a:t>
            </a:r>
          </a:p>
          <a:p>
            <a:pPr marL="45720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Great for data processing tasks that involve late arrival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F67B8-5FA8-4B6A-934D-CC5D3FCA3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222" y="1839351"/>
            <a:ext cx="9064692" cy="501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48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9C82-FF15-455C-AA11-EA24590A8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on Derek’s Mind? (SFW)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F078C-E863-4371-84D4-0AEE179ECBE4}"/>
              </a:ext>
            </a:extLst>
          </p:cNvPr>
          <p:cNvSpPr>
            <a:spLocks noGrp="1"/>
          </p:cNvSpPr>
          <p:nvPr>
            <p:ph type="body" idx="7"/>
          </p:nvPr>
        </p:nvSpPr>
        <p:spPr/>
        <p:txBody>
          <a:bodyPr/>
          <a:lstStyle/>
          <a:p>
            <a:r>
              <a:rPr lang="en-US" dirty="0"/>
              <a:t>A Sneak Peek Into</a:t>
            </a:r>
          </a:p>
        </p:txBody>
      </p:sp>
    </p:spTree>
    <p:extLst>
      <p:ext uri="{BB962C8B-B14F-4D97-AF65-F5344CB8AC3E}">
        <p14:creationId xmlns:p14="http://schemas.microsoft.com/office/powerpoint/2010/main" val="765082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9E9B2-BD18-754D-9CD1-6EB8F5B69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Things we’re considering…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C27949-5F17-A245-A351-791F871CF13E}"/>
              </a:ext>
            </a:extLst>
          </p:cNvPr>
          <p:cNvSpPr>
            <a:spLocks noGrp="1"/>
          </p:cNvSpPr>
          <p:nvPr>
            <p:ph type="subTitle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5694B-FD65-0447-B71F-05C714C8F81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C377FA-D9D0-4941-BCF1-C81D8061F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Emoji generator connector</a:t>
            </a:r>
          </a:p>
        </p:txBody>
      </p:sp>
    </p:spTree>
    <p:extLst>
      <p:ext uri="{BB962C8B-B14F-4D97-AF65-F5344CB8AC3E}">
        <p14:creationId xmlns:p14="http://schemas.microsoft.com/office/powerpoint/2010/main" val="293786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9E9B2-BD18-754D-9CD1-6EB8F5B69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Things we’re considering…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C27949-5F17-A245-A351-791F871CF13E}"/>
              </a:ext>
            </a:extLst>
          </p:cNvPr>
          <p:cNvSpPr>
            <a:spLocks noGrp="1"/>
          </p:cNvSpPr>
          <p:nvPr>
            <p:ph type="subTitle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5694B-FD65-0447-B71F-05C714C8F81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C377FA-D9D0-4941-BCF1-C81D8061F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/>
              <a:t>Emoji generator connector</a:t>
            </a:r>
          </a:p>
          <a:p>
            <a:r>
              <a:rPr lang="en-US" dirty="0"/>
              <a:t>More inline code &amp; VS Code</a:t>
            </a:r>
          </a:p>
          <a:p>
            <a:r>
              <a:rPr lang="en-US" dirty="0"/>
              <a:t>New designer</a:t>
            </a:r>
          </a:p>
          <a:p>
            <a:r>
              <a:rPr lang="en-US" dirty="0"/>
              <a:t>Better token picker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7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EEBE9-B59A-4F0F-9B15-8B28290C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429s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ED1F3B-1BA7-4DE1-9E61-854D9C8B43CC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/>
          <a:p>
            <a:r>
              <a:rPr lang="en-US" dirty="0"/>
              <a:t>429s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  <a:r>
              <a:rPr lang="en-US" dirty="0" err="1"/>
              <a:t>429s</a:t>
            </a:r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D2B64E-9702-4AE1-AE9D-B97D3B460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are 429s coming from?</a:t>
            </a:r>
          </a:p>
          <a:p>
            <a:pPr lvl="2"/>
            <a:r>
              <a:rPr lang="en-US" sz="2000" dirty="0"/>
              <a:t>Connector – most often</a:t>
            </a:r>
          </a:p>
          <a:p>
            <a:pPr lvl="2"/>
            <a:r>
              <a:rPr lang="en-US" sz="2000" dirty="0"/>
              <a:t>Service the connector connects to</a:t>
            </a:r>
          </a:p>
          <a:p>
            <a:r>
              <a:rPr lang="en-US" dirty="0"/>
              <a:t>Connector throttling model</a:t>
            </a:r>
          </a:p>
          <a:p>
            <a:pPr lvl="2"/>
            <a:r>
              <a:rPr lang="en-US" sz="2000" dirty="0"/>
              <a:t>Per connection in consumption</a:t>
            </a:r>
          </a:p>
          <a:p>
            <a:pPr lvl="2"/>
            <a:r>
              <a:rPr lang="en-US" dirty="0"/>
              <a:t>Per connector in ISE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995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A1B8E-1F39-1447-9107-31CBD48E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Hacking Logic Apps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272E6-29EC-7245-B093-3500603014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Derek Li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3588C-6855-2046-A224-04CA8F5F9E9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Program Manager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8EEF95-A86C-6C46-B557-4AFEBC31046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Shae Hurst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685A58-0FBB-A644-A473-ECD5A7E655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Software Engineer</a:t>
            </a:r>
          </a:p>
        </p:txBody>
      </p:sp>
    </p:spTree>
    <p:extLst>
      <p:ext uri="{BB962C8B-B14F-4D97-AF65-F5344CB8AC3E}">
        <p14:creationId xmlns:p14="http://schemas.microsoft.com/office/powerpoint/2010/main" val="2137626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ED1F3B-1BA7-4DE1-9E61-854D9C8B43C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"$connections": {</a:t>
            </a:r>
          </a:p>
          <a:p>
            <a:r>
              <a:rPr lang="en-US" dirty="0"/>
              <a:t>  "value": {</a:t>
            </a:r>
          </a:p>
          <a:p>
            <a:r>
              <a:rPr lang="en-US" dirty="0"/>
              <a:t>    "servicebus_1": {...},</a:t>
            </a:r>
          </a:p>
          <a:p>
            <a:r>
              <a:rPr lang="en-US" dirty="0"/>
              <a:t>    "servicebus_2": {...},</a:t>
            </a:r>
          </a:p>
          <a:p>
            <a:r>
              <a:rPr lang="en-US" dirty="0"/>
              <a:t>    "servicebus_3": {...}</a:t>
            </a:r>
          </a:p>
          <a:p>
            <a:r>
              <a:rPr lang="en-US" dirty="0"/>
              <a:t>}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"connection": {</a:t>
            </a:r>
          </a:p>
          <a:p>
            <a:r>
              <a:rPr lang="en-US" dirty="0"/>
              <a:t>  "name": "@parameters('$connections')</a:t>
            </a:r>
            <a:r>
              <a:rPr lang="en-US" dirty="0">
                <a:solidFill>
                  <a:srgbClr val="FF0000"/>
                </a:solidFill>
              </a:rPr>
              <a:t>[</a:t>
            </a:r>
            <a:r>
              <a:rPr lang="en-US" dirty="0" err="1">
                <a:solidFill>
                  <a:srgbClr val="FF0000"/>
                </a:solidFill>
              </a:rPr>
              <a:t>concat</a:t>
            </a:r>
            <a:r>
              <a:rPr lang="en-US" dirty="0">
                <a:solidFill>
                  <a:srgbClr val="FF0000"/>
                </a:solidFill>
              </a:rPr>
              <a:t>('</a:t>
            </a:r>
            <a:r>
              <a:rPr lang="en-US" dirty="0" err="1">
                <a:solidFill>
                  <a:srgbClr val="FF0000"/>
                </a:solidFill>
              </a:rPr>
              <a:t>servicebus</a:t>
            </a:r>
            <a:r>
              <a:rPr lang="en-US" dirty="0">
                <a:solidFill>
                  <a:srgbClr val="FF0000"/>
                </a:solidFill>
              </a:rPr>
              <a:t>_', rand(1,3))]</a:t>
            </a:r>
            <a:r>
              <a:rPr lang="en-US" dirty="0"/>
              <a:t>['</a:t>
            </a:r>
            <a:r>
              <a:rPr lang="en-US" dirty="0" err="1"/>
              <a:t>connectionId</a:t>
            </a:r>
            <a:r>
              <a:rPr lang="en-US" dirty="0"/>
              <a:t>’]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C5EEBE9-B59A-4F0F-9B15-8B28290C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429s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D2B64E-9702-4AE1-AE9D-B97D3B460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improve</a:t>
            </a:r>
          </a:p>
          <a:p>
            <a:pPr lvl="2"/>
            <a:r>
              <a:rPr lang="en-US" sz="2000" dirty="0"/>
              <a:t>Use a singleton Logic App to </a:t>
            </a:r>
            <a:r>
              <a:rPr lang="en-US" dirty="0"/>
              <a:t>call connector to avoid parallel branches/instances fighting over rate limits</a:t>
            </a:r>
          </a:p>
          <a:p>
            <a:pPr lvl="2"/>
            <a:r>
              <a:rPr lang="en-US" dirty="0"/>
              <a:t>Use different connections per action/Logic App</a:t>
            </a:r>
            <a:endParaRPr lang="en-US" sz="2000" dirty="0"/>
          </a:p>
          <a:p>
            <a:pPr lvl="2"/>
            <a:r>
              <a:rPr lang="en-US" sz="2000" dirty="0"/>
              <a:t>Use multiple connections per action</a:t>
            </a:r>
          </a:p>
        </p:txBody>
      </p:sp>
    </p:spTree>
    <p:extLst>
      <p:ext uri="{BB962C8B-B14F-4D97-AF65-F5344CB8AC3E}">
        <p14:creationId xmlns:p14="http://schemas.microsoft.com/office/powerpoint/2010/main" val="126226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36708-45E7-4161-A763-100683C0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49A9543-7F4D-4E0F-A10C-165A3D6BB7A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61736-E5E1-4CFB-8442-196EF1BFDE49}"/>
              </a:ext>
            </a:extLst>
          </p:cNvPr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r>
              <a:rPr lang="en-US" dirty="0"/>
              <a:t>Why did we do it?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EB407F-B772-4411-9A78-F75F38B8045C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/>
          <a:lstStyle/>
          <a:p>
            <a:r>
              <a:rPr lang="en-US" dirty="0"/>
              <a:t>When there’s already Azure Functions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B98141-5AFF-4890-A01E-C5D8651DB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Inline Code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9E9C92-7754-44AC-99DA-872C87638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193" y="1839352"/>
            <a:ext cx="7318785" cy="52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67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502010-3439-4F9B-9029-C188DD42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38339A-CBA5-4F44-97CF-07A8434C434E}"/>
              </a:ext>
            </a:extLst>
          </p:cNvPr>
          <p:cNvSpPr>
            <a:spLocks noGrp="1"/>
          </p:cNvSpPr>
          <p:nvPr>
            <p:ph type="body" idx="7"/>
          </p:nvPr>
        </p:nvSpPr>
        <p:spPr/>
        <p:txBody>
          <a:bodyPr anchor="t" anchorCtr="0"/>
          <a:lstStyle/>
          <a:p>
            <a:r>
              <a:rPr lang="en-US" dirty="0"/>
              <a:t>Inline Code</a:t>
            </a:r>
          </a:p>
        </p:txBody>
      </p:sp>
    </p:spTree>
    <p:extLst>
      <p:ext uri="{BB962C8B-B14F-4D97-AF65-F5344CB8AC3E}">
        <p14:creationId xmlns:p14="http://schemas.microsoft.com/office/powerpoint/2010/main" val="4288614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89455C3-5469-4A1F-A19C-CD87D3C4B9B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61736-E5E1-4CFB-8442-196EF1BFDE49}"/>
              </a:ext>
            </a:extLst>
          </p:cNvPr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EB407F-B772-4411-9A78-F75F38B8045C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/>
          <a:lstStyle/>
          <a:p>
            <a:r>
              <a:rPr lang="en-US" dirty="0"/>
              <a:t>Inline Code in ISE</a:t>
            </a:r>
          </a:p>
          <a:p>
            <a:r>
              <a:rPr lang="en-US" dirty="0"/>
              <a:t>Inline Code w/o IA</a:t>
            </a:r>
          </a:p>
          <a:p>
            <a:r>
              <a:rPr lang="en-US" dirty="0"/>
              <a:t>Premium inline with IA – bigger content size, more execution time</a:t>
            </a:r>
          </a:p>
          <a:p>
            <a:r>
              <a:rPr lang="en-US" dirty="0"/>
              <a:t>JavaScript .require(‘module’)</a:t>
            </a:r>
          </a:p>
          <a:p>
            <a:r>
              <a:rPr lang="en-US" dirty="0"/>
              <a:t>PowerShell / C#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B98141-5AFF-4890-A01E-C5D8651DB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Inline Code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9E9C92-7754-44AC-99DA-872C87638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193" y="1839352"/>
            <a:ext cx="7318785" cy="52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2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931E76-D3B2-324B-A435-BEF1BEEB90E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13A41C-D5C8-4460-9CF8-A0D42B5F3070}"/>
              </a:ext>
            </a:extLst>
          </p:cNvPr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89041B-5F50-46E2-81DB-DF4920ED0DEA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/>
          <a:lstStyle/>
          <a:p>
            <a:r>
              <a:rPr lang="en-US" dirty="0"/>
              <a:t>Local project</a:t>
            </a:r>
          </a:p>
          <a:p>
            <a:r>
              <a:rPr lang="en-US" dirty="0"/>
              <a:t>ARM template generation</a:t>
            </a:r>
          </a:p>
          <a:p>
            <a:r>
              <a:rPr lang="en-US" dirty="0"/>
              <a:t>Azure DevOps integration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3159B4-8CC4-4F18-9AFE-4FEA9156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VS Code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7176AD-8F9E-4831-ADB0-DCA6945E4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658" y="1839352"/>
            <a:ext cx="9117367" cy="61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64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502010-3439-4F9B-9029-C188DD42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38339A-CBA5-4F44-97CF-07A8434C434E}"/>
              </a:ext>
            </a:extLst>
          </p:cNvPr>
          <p:cNvSpPr>
            <a:spLocks noGrp="1"/>
          </p:cNvSpPr>
          <p:nvPr>
            <p:ph type="body" idx="7"/>
          </p:nvPr>
        </p:nvSpPr>
        <p:spPr/>
        <p:txBody>
          <a:bodyPr anchor="t" anchorCtr="0"/>
          <a:lstStyle/>
          <a:p>
            <a:r>
              <a:rPr lang="en-US" dirty="0"/>
              <a:t>VS Code - DevOps</a:t>
            </a:r>
          </a:p>
        </p:txBody>
      </p:sp>
    </p:spTree>
    <p:extLst>
      <p:ext uri="{BB962C8B-B14F-4D97-AF65-F5344CB8AC3E}">
        <p14:creationId xmlns:p14="http://schemas.microsoft.com/office/powerpoint/2010/main" val="72632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2089EE-AB22-B049-944A-606234266E2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13A41C-D5C8-4460-9CF8-A0D42B5F3070}"/>
              </a:ext>
            </a:extLst>
          </p:cNvPr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89041B-5F50-46E2-81DB-DF4920ED0DEA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/>
          <a:lstStyle/>
          <a:p>
            <a:r>
              <a:rPr lang="en-US" dirty="0"/>
              <a:t>Better template gen</a:t>
            </a:r>
          </a:p>
          <a:p>
            <a:r>
              <a:rPr lang="en-US" dirty="0"/>
              <a:t>Connection management experience</a:t>
            </a:r>
          </a:p>
          <a:p>
            <a:r>
              <a:rPr lang="en-US" dirty="0"/>
              <a:t>Designer improvements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3159B4-8CC4-4F18-9AFE-4FEA9156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VS Code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7176AD-8F9E-4831-ADB0-DCA6945E4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658" y="1839352"/>
            <a:ext cx="9117367" cy="61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85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9CB48-D1F1-B64E-842B-E36EEA300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10 people with</a:t>
            </a:r>
            <a:br>
              <a:rPr lang="en-US" dirty="0"/>
            </a:br>
            <a:r>
              <a:rPr lang="en-US" dirty="0"/>
              <a:t>an approved pull request</a:t>
            </a:r>
            <a:br>
              <a:rPr lang="en-US" dirty="0"/>
            </a:br>
            <a:r>
              <a:rPr lang="en-US" dirty="0"/>
              <a:t>get a one-of-a-kind t-shirt.</a:t>
            </a:r>
          </a:p>
          <a:p>
            <a:pPr lvl="1"/>
            <a:r>
              <a:rPr lang="en-US" dirty="0" err="1">
                <a:solidFill>
                  <a:schemeClr val="accent2"/>
                </a:solidFill>
              </a:rPr>
              <a:t>github.com</a:t>
            </a:r>
            <a:r>
              <a:rPr lang="en-US" dirty="0">
                <a:solidFill>
                  <a:schemeClr val="accent2"/>
                </a:solidFill>
              </a:rPr>
              <a:t>/</a:t>
            </a:r>
            <a:r>
              <a:rPr lang="en-US" dirty="0" err="1">
                <a:solidFill>
                  <a:schemeClr val="accent2"/>
                </a:solidFill>
              </a:rPr>
              <a:t>microsoft</a:t>
            </a:r>
            <a:r>
              <a:rPr lang="en-US" dirty="0">
                <a:solidFill>
                  <a:schemeClr val="accent2"/>
                </a:solidFill>
              </a:rPr>
              <a:t>/</a:t>
            </a:r>
            <a:r>
              <a:rPr lang="en-US" dirty="0" err="1">
                <a:solidFill>
                  <a:schemeClr val="accent2"/>
                </a:solidFill>
              </a:rPr>
              <a:t>vscode-azurelogicapps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72834"/>
      </p:ext>
    </p:extLst>
  </p:cSld>
  <p:clrMapOvr>
    <a:masterClrMapping/>
  </p:clrMapOvr>
</p:sld>
</file>

<file path=ppt/theme/theme1.xml><?xml version="1.0" encoding="utf-8"?>
<a:theme xmlns:a="http://schemas.openxmlformats.org/drawingml/2006/main" name="Azure Dev Dark - 2018H2">
  <a:themeElements>
    <a:clrScheme name="Azure 2018 Q1">
      <a:dk1>
        <a:srgbClr val="FFFFFF"/>
      </a:dk1>
      <a:lt1>
        <a:srgbClr val="414241"/>
      </a:lt1>
      <a:dk2>
        <a:srgbClr val="000000"/>
      </a:dk2>
      <a:lt2>
        <a:srgbClr val="E9E9E9"/>
      </a:lt2>
      <a:accent1>
        <a:srgbClr val="0078D7"/>
      </a:accent1>
      <a:accent2>
        <a:srgbClr val="4DB0FF"/>
      </a:accent2>
      <a:accent3>
        <a:srgbClr val="B1D6F2"/>
      </a:accent3>
      <a:accent4>
        <a:srgbClr val="0359A0"/>
      </a:accent4>
      <a:accent5>
        <a:srgbClr val="8CCAFD"/>
      </a:accent5>
      <a:accent6>
        <a:srgbClr val="797979"/>
      </a:accent6>
      <a:hlink>
        <a:srgbClr val="4CAFFF"/>
      </a:hlink>
      <a:folHlink>
        <a:srgbClr val="0478D6"/>
      </a:folHlink>
    </a:clrScheme>
    <a:fontScheme name="Windows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lIns="0" tIns="0" rIns="0" bIns="0" anchor="t" anchorCtr="0"/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zure18_AzureDevPowerPoint_16x9.potx" id="{C0620CD2-E38F-4DEB-AE88-F41338761AAF}" vid="{C4259148-82E2-436D-A6F8-92D9483AB291}"/>
    </a:ext>
  </a:extLst>
</a:theme>
</file>

<file path=ppt/theme/theme2.xml><?xml version="1.0" encoding="utf-8"?>
<a:theme xmlns:a="http://schemas.openxmlformats.org/drawingml/2006/main" name="Azure Dev Light - 2018H2">
  <a:themeElements>
    <a:clrScheme name="Azure 2018Q1 Light">
      <a:dk1>
        <a:srgbClr val="E9E9E9"/>
      </a:dk1>
      <a:lt1>
        <a:srgbClr val="000000"/>
      </a:lt1>
      <a:dk2>
        <a:srgbClr val="FFFFFF"/>
      </a:dk2>
      <a:lt2>
        <a:srgbClr val="404140"/>
      </a:lt2>
      <a:accent1>
        <a:srgbClr val="0078D7"/>
      </a:accent1>
      <a:accent2>
        <a:srgbClr val="4DB0FF"/>
      </a:accent2>
      <a:accent3>
        <a:srgbClr val="B1D6F2"/>
      </a:accent3>
      <a:accent4>
        <a:srgbClr val="0359A0"/>
      </a:accent4>
      <a:accent5>
        <a:srgbClr val="8CCAFD"/>
      </a:accent5>
      <a:accent6>
        <a:srgbClr val="797979"/>
      </a:accent6>
      <a:hlink>
        <a:srgbClr val="4CAFFF"/>
      </a:hlink>
      <a:folHlink>
        <a:srgbClr val="0478D6"/>
      </a:folHlink>
    </a:clrScheme>
    <a:fontScheme name="Windows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lIns="0" tIns="0" rIns="0" bIns="0" anchor="t" anchorCtr="0"/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zure18_AzureDevPowerPoint_16x9.potx" id="{C0620CD2-E38F-4DEB-AE88-F41338761AAF}" vid="{83AD2FEF-2B3B-4D2A-9462-A5589672CBCB}"/>
    </a:ext>
  </a:extLst>
</a:theme>
</file>

<file path=ppt/theme/theme3.xml><?xml version="1.0" encoding="utf-8"?>
<a:theme xmlns:a="http://schemas.openxmlformats.org/drawingml/2006/main" name="Azure Dev Titles and Headers - 2018H2">
  <a:themeElements>
    <a:clrScheme name="Azure 2018 Q1">
      <a:dk1>
        <a:srgbClr val="FFFFFF"/>
      </a:dk1>
      <a:lt1>
        <a:srgbClr val="414241"/>
      </a:lt1>
      <a:dk2>
        <a:srgbClr val="000000"/>
      </a:dk2>
      <a:lt2>
        <a:srgbClr val="E9E9E9"/>
      </a:lt2>
      <a:accent1>
        <a:srgbClr val="0078D7"/>
      </a:accent1>
      <a:accent2>
        <a:srgbClr val="4DB0FF"/>
      </a:accent2>
      <a:accent3>
        <a:srgbClr val="B1D6F2"/>
      </a:accent3>
      <a:accent4>
        <a:srgbClr val="0359A0"/>
      </a:accent4>
      <a:accent5>
        <a:srgbClr val="8CCAFD"/>
      </a:accent5>
      <a:accent6>
        <a:srgbClr val="797979"/>
      </a:accent6>
      <a:hlink>
        <a:srgbClr val="4CAFFF"/>
      </a:hlink>
      <a:folHlink>
        <a:srgbClr val="0478D6"/>
      </a:folHlink>
    </a:clrScheme>
    <a:fontScheme name="Windows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lIns="0" tIns="0" rIns="0" bIns="0" anchor="t" anchorCtr="0"/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zure18_AzureDevPowerPoint_16x9.potx" id="{C0620CD2-E38F-4DEB-AE88-F41338761AAF}" vid="{CA091631-B8AB-4E7E-A47B-F9865E4771C5}"/>
    </a:ext>
  </a:extLst>
</a:theme>
</file>

<file path=ppt/theme/theme4.xml><?xml version="1.0" encoding="utf-8"?>
<a:theme xmlns:a="http://schemas.openxmlformats.org/drawingml/2006/main" name="Dynamics 365">
  <a:themeElements>
    <a:clrScheme name="Custom 2">
      <a:dk1>
        <a:srgbClr val="3C3C41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5B3B778-14F5-8246-A9D9-04A8D8071A60}" vid="{C9E98E11-734C-F14F-ADE3-6075149E5497}"/>
    </a:ext>
  </a:extLst>
</a:theme>
</file>

<file path=ppt/theme/theme5.xml><?xml version="1.0" encoding="utf-8"?>
<a:theme xmlns:a="http://schemas.openxmlformats.org/drawingml/2006/main" name="Integrate 2019 UK Single Spekaer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EEC1AC437ABA48AC287674476822A8" ma:contentTypeVersion="9" ma:contentTypeDescription="Create a new document." ma:contentTypeScope="" ma:versionID="ab3551f5b852c7c638ea130ac856f6cb">
  <xsd:schema xmlns:xsd="http://www.w3.org/2001/XMLSchema" xmlns:xs="http://www.w3.org/2001/XMLSchema" xmlns:p="http://schemas.microsoft.com/office/2006/metadata/properties" xmlns:ns2="ade5e7c5-62c4-4a00-ad60-13d0562221ea" xmlns:ns3="749a5395-6d05-49d7-addd-22460d8bbf1c" targetNamespace="http://schemas.microsoft.com/office/2006/metadata/properties" ma:root="true" ma:fieldsID="2b997064654d3aed5a6e241505654bfe" ns2:_="" ns3:_="">
    <xsd:import namespace="ade5e7c5-62c4-4a00-ad60-13d0562221ea"/>
    <xsd:import namespace="749a5395-6d05-49d7-addd-22460d8bbf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e5e7c5-62c4-4a00-ad60-13d0562221e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9a5395-6d05-49d7-addd-22460d8bbf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70D356-E601-4D10-90F6-536FDCA3FCED}">
  <ds:schemaRefs>
    <ds:schemaRef ds:uri="http://schemas.microsoft.com/office/2006/metadata/properties"/>
    <ds:schemaRef ds:uri="b0e4521d-181b-4aee-b4a8-952b2bc14729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ed971524-76e7-40a8-a01a-f99956bd178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85C8949-12A8-4D3A-8B80-D82110DA80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D164D4-8233-4C42-8BF0-1BC10D53ECB7}"/>
</file>

<file path=docProps/app.xml><?xml version="1.0" encoding="utf-8"?>
<Properties xmlns="http://schemas.openxmlformats.org/officeDocument/2006/extended-properties" xmlns:vt="http://schemas.openxmlformats.org/officeDocument/2006/docPropsVTypes">
  <Template>Azure18_AzureDevPowerPoint_16x9</Template>
  <TotalTime>0</TotalTime>
  <Words>574</Words>
  <Application>Microsoft Macintosh PowerPoint</Application>
  <PresentationFormat>Widescreen</PresentationFormat>
  <Paragraphs>133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Karla</vt:lpstr>
      <vt:lpstr>Poppins</vt:lpstr>
      <vt:lpstr>Poppins SemiBold</vt:lpstr>
      <vt:lpstr>Segoe Semibold</vt:lpstr>
      <vt:lpstr>Arial</vt:lpstr>
      <vt:lpstr>Calibri</vt:lpstr>
      <vt:lpstr>Consolas</vt:lpstr>
      <vt:lpstr>Segoe Pro</vt:lpstr>
      <vt:lpstr>Segoe Pro Semibold</vt:lpstr>
      <vt:lpstr>Segoe UI</vt:lpstr>
      <vt:lpstr>Segoe UI Light</vt:lpstr>
      <vt:lpstr>Segoe UI Semibold</vt:lpstr>
      <vt:lpstr>Segoe UI Semilight</vt:lpstr>
      <vt:lpstr>Wingdings</vt:lpstr>
      <vt:lpstr>Azure Dev Dark - 2018H2</vt:lpstr>
      <vt:lpstr>Azure Dev Light - 2018H2</vt:lpstr>
      <vt:lpstr>Azure Dev Titles and Headers - 2018H2</vt:lpstr>
      <vt:lpstr>Dynamics 365</vt:lpstr>
      <vt:lpstr>Integrate 2019 UK Single Spekaer Template</vt:lpstr>
      <vt:lpstr>PowerPoint Presentation</vt:lpstr>
      <vt:lpstr>Hacking Logic Apps</vt:lpstr>
      <vt:lpstr>Inline Code</vt:lpstr>
      <vt:lpstr>Demo</vt:lpstr>
      <vt:lpstr>Inline Code</vt:lpstr>
      <vt:lpstr>VS Code</vt:lpstr>
      <vt:lpstr>Demo</vt:lpstr>
      <vt:lpstr>VS Code</vt:lpstr>
      <vt:lpstr>PowerPoint Presentation</vt:lpstr>
      <vt:lpstr>Tips of the trade</vt:lpstr>
      <vt:lpstr>Trigger Condition</vt:lpstr>
      <vt:lpstr>Run against older versions</vt:lpstr>
      <vt:lpstr>Sliding Window Trigger</vt:lpstr>
      <vt:lpstr>Sliding Window Trigger</vt:lpstr>
      <vt:lpstr>Sliding Window Trigger</vt:lpstr>
      <vt:lpstr>What’s on Derek’s Mind? (SFW)</vt:lpstr>
      <vt:lpstr>Things we’re considering…</vt:lpstr>
      <vt:lpstr>Things we’re considering…</vt:lpstr>
      <vt:lpstr>429s</vt:lpstr>
      <vt:lpstr>429s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dc:description>Version 1.0a</dc:description>
  <cp:lastModifiedBy/>
  <cp:revision>1</cp:revision>
  <dcterms:created xsi:type="dcterms:W3CDTF">2019-05-22T17:01:20Z</dcterms:created>
  <dcterms:modified xsi:type="dcterms:W3CDTF">2019-06-05T10:01:09Z</dcterms:modified>
  <cp:category>Azure Developer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0x0101006CEEC1AC437ABA48AC287674476822A8</vt:lpwstr>
  </property>
  <property fmtid="{D5CDD505-2E9C-101B-9397-08002B2CF9AE}" pid="3" name="_dlc_DocIdItemGuid">
    <vt:lpwstr>5c666594-0833-4b9d-a1f0-8c3737583105</vt:lpwstr>
  </property>
  <property fmtid="{D5CDD505-2E9C-101B-9397-08002B2CF9AE}" pid="4" name="MSIP_Label_87867195-f2b8-4ac2-b0b6-6bb73cb33afc_Enabled">
    <vt:lpwstr>True</vt:lpwstr>
  </property>
  <property fmtid="{D5CDD505-2E9C-101B-9397-08002B2CF9AE}" pid="5" name="MSIP_Label_87867195-f2b8-4ac2-b0b6-6bb73cb33afc_SiteId">
    <vt:lpwstr>72f988bf-86f1-41af-91ab-2d7cd011db47</vt:lpwstr>
  </property>
  <property fmtid="{D5CDD505-2E9C-101B-9397-08002B2CF9AE}" pid="6" name="MSIP_Label_87867195-f2b8-4ac2-b0b6-6bb73cb33afc_Owner">
    <vt:lpwstr>cliffsim@microsoft.com</vt:lpwstr>
  </property>
  <property fmtid="{D5CDD505-2E9C-101B-9397-08002B2CF9AE}" pid="7" name="MSIP_Label_87867195-f2b8-4ac2-b0b6-6bb73cb33afc_SetDate">
    <vt:lpwstr>2018-03-09T21:22:51.4106408Z</vt:lpwstr>
  </property>
  <property fmtid="{D5CDD505-2E9C-101B-9397-08002B2CF9AE}" pid="8" name="MSIP_Label_87867195-f2b8-4ac2-b0b6-6bb73cb33afc_Name">
    <vt:lpwstr>Public</vt:lpwstr>
  </property>
  <property fmtid="{D5CDD505-2E9C-101B-9397-08002B2CF9AE}" pid="9" name="MSIP_Label_87867195-f2b8-4ac2-b0b6-6bb73cb33afc_Application">
    <vt:lpwstr>Microsoft Azure Information Protection</vt:lpwstr>
  </property>
  <property fmtid="{D5CDD505-2E9C-101B-9397-08002B2CF9AE}" pid="10" name="MSIP_Label_87867195-f2b8-4ac2-b0b6-6bb73cb33afc_Extended_MSFT_Method">
    <vt:lpwstr>Manual</vt:lpwstr>
  </property>
  <property fmtid="{D5CDD505-2E9C-101B-9397-08002B2CF9AE}" pid="11" name="Sensitivity">
    <vt:lpwstr>Public</vt:lpwstr>
  </property>
</Properties>
</file>